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3120013" cy="51206400"/>
  <p:notesSz cx="6858000" cy="9144000"/>
  <p:defaultTextStyle>
    <a:defPPr>
      <a:defRPr lang="en-US"/>
    </a:defPPr>
    <a:lvl1pPr marL="0" algn="l" defTabSz="2550788" rtl="0" eaLnBrk="1" latinLnBrk="0" hangingPunct="1">
      <a:defRPr sz="9999" kern="1200">
        <a:solidFill>
          <a:schemeClr val="tx1"/>
        </a:solidFill>
        <a:latin typeface="+mn-lt"/>
        <a:ea typeface="+mn-ea"/>
        <a:cs typeface="+mn-cs"/>
      </a:defRPr>
    </a:lvl1pPr>
    <a:lvl2pPr marL="2550788" algn="l" defTabSz="2550788" rtl="0" eaLnBrk="1" latinLnBrk="0" hangingPunct="1">
      <a:defRPr sz="9999" kern="1200">
        <a:solidFill>
          <a:schemeClr val="tx1"/>
        </a:solidFill>
        <a:latin typeface="+mn-lt"/>
        <a:ea typeface="+mn-ea"/>
        <a:cs typeface="+mn-cs"/>
      </a:defRPr>
    </a:lvl2pPr>
    <a:lvl3pPr marL="5101575" algn="l" defTabSz="2550788" rtl="0" eaLnBrk="1" latinLnBrk="0" hangingPunct="1">
      <a:defRPr sz="9999" kern="1200">
        <a:solidFill>
          <a:schemeClr val="tx1"/>
        </a:solidFill>
        <a:latin typeface="+mn-lt"/>
        <a:ea typeface="+mn-ea"/>
        <a:cs typeface="+mn-cs"/>
      </a:defRPr>
    </a:lvl3pPr>
    <a:lvl4pPr marL="7652363" algn="l" defTabSz="2550788" rtl="0" eaLnBrk="1" latinLnBrk="0" hangingPunct="1">
      <a:defRPr sz="9999" kern="1200">
        <a:solidFill>
          <a:schemeClr val="tx1"/>
        </a:solidFill>
        <a:latin typeface="+mn-lt"/>
        <a:ea typeface="+mn-ea"/>
        <a:cs typeface="+mn-cs"/>
      </a:defRPr>
    </a:lvl4pPr>
    <a:lvl5pPr marL="10203150" algn="l" defTabSz="2550788" rtl="0" eaLnBrk="1" latinLnBrk="0" hangingPunct="1">
      <a:defRPr sz="9999" kern="1200">
        <a:solidFill>
          <a:schemeClr val="tx1"/>
        </a:solidFill>
        <a:latin typeface="+mn-lt"/>
        <a:ea typeface="+mn-ea"/>
        <a:cs typeface="+mn-cs"/>
      </a:defRPr>
    </a:lvl5pPr>
    <a:lvl6pPr marL="12753938" algn="l" defTabSz="2550788" rtl="0" eaLnBrk="1" latinLnBrk="0" hangingPunct="1">
      <a:defRPr sz="9999" kern="1200">
        <a:solidFill>
          <a:schemeClr val="tx1"/>
        </a:solidFill>
        <a:latin typeface="+mn-lt"/>
        <a:ea typeface="+mn-ea"/>
        <a:cs typeface="+mn-cs"/>
      </a:defRPr>
    </a:lvl6pPr>
    <a:lvl7pPr marL="15304726" algn="l" defTabSz="2550788" rtl="0" eaLnBrk="1" latinLnBrk="0" hangingPunct="1">
      <a:defRPr sz="9999" kern="1200">
        <a:solidFill>
          <a:schemeClr val="tx1"/>
        </a:solidFill>
        <a:latin typeface="+mn-lt"/>
        <a:ea typeface="+mn-ea"/>
        <a:cs typeface="+mn-cs"/>
      </a:defRPr>
    </a:lvl7pPr>
    <a:lvl8pPr marL="17855513" algn="l" defTabSz="2550788" rtl="0" eaLnBrk="1" latinLnBrk="0" hangingPunct="1">
      <a:defRPr sz="9999" kern="1200">
        <a:solidFill>
          <a:schemeClr val="tx1"/>
        </a:solidFill>
        <a:latin typeface="+mn-lt"/>
        <a:ea typeface="+mn-ea"/>
        <a:cs typeface="+mn-cs"/>
      </a:defRPr>
    </a:lvl8pPr>
    <a:lvl9pPr marL="20406301" algn="l" defTabSz="2550788" rtl="0" eaLnBrk="1" latinLnBrk="0" hangingPunct="1">
      <a:defRPr sz="99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255" userDrawn="1">
          <p15:clr>
            <a:srgbClr val="A4A3A4"/>
          </p15:clr>
        </p15:guide>
        <p15:guide id="2" pos="22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borah Giaschi" initials="DG" lastIdx="1" clrIdx="0"/>
  <p:cmAuthor id="1" name="Giaschi, Deborah" initials="GD" lastIdx="2" clrIdx="1">
    <p:extLst>
      <p:ext uri="{19B8F6BF-5375-455C-9EA6-DF929625EA0E}">
        <p15:presenceInfo xmlns:p15="http://schemas.microsoft.com/office/powerpoint/2012/main" userId="S::deborah.giaschi@ubc.ca::f6b16e2b-fa0f-4d7f-a290-7af2aab7aee1" providerId="AD"/>
      </p:ext>
    </p:extLst>
  </p:cmAuthor>
  <p:cmAuthor id="2" name="Hee Yeon Im" initials="MOU" lastIdx="2" clrIdx="2">
    <p:extLst>
      <p:ext uri="{19B8F6BF-5375-455C-9EA6-DF929625EA0E}">
        <p15:presenceInfo xmlns:p15="http://schemas.microsoft.com/office/powerpoint/2012/main" userId="Hee Yeon 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140A"/>
    <a:srgbClr val="FFEB00"/>
    <a:srgbClr val="00D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231" autoAdjust="0"/>
    <p:restoredTop sz="95781" autoAdjust="0"/>
  </p:normalViewPr>
  <p:slideViewPr>
    <p:cSldViewPr snapToGrid="0" snapToObjects="1" showGuides="1">
      <p:cViewPr>
        <p:scale>
          <a:sx n="291" d="100"/>
          <a:sy n="291" d="100"/>
        </p:scale>
        <p:origin x="-16296" y="-55792"/>
      </p:cViewPr>
      <p:guideLst>
        <p:guide orient="horz" pos="32255"/>
        <p:guide pos="226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sewah@student.ubc.ca" userId="S::kesewah@student.ubc.ca::1d3cf2a2-7389-4414-b866-21ded6af4365" providerId="AD" clId="Web-{33643E18-047C-8680-ED20-4B95C413C0B3}"/>
    <pc:docChg chg="modSld">
      <pc:chgData name="kesewah@student.ubc.ca" userId="S::kesewah@student.ubc.ca::1d3cf2a2-7389-4414-b866-21ded6af4365" providerId="AD" clId="Web-{33643E18-047C-8680-ED20-4B95C413C0B3}" dt="2022-10-13T22:25:31.584" v="1" actId="1076"/>
      <pc:docMkLst>
        <pc:docMk/>
      </pc:docMkLst>
      <pc:sldChg chg="modSp">
        <pc:chgData name="kesewah@student.ubc.ca" userId="S::kesewah@student.ubc.ca::1d3cf2a2-7389-4414-b866-21ded6af4365" providerId="AD" clId="Web-{33643E18-047C-8680-ED20-4B95C413C0B3}" dt="2022-10-13T22:25:31.584" v="1" actId="1076"/>
        <pc:sldMkLst>
          <pc:docMk/>
          <pc:sldMk cId="1882849733" sldId="256"/>
        </pc:sldMkLst>
        <pc:picChg chg="mod">
          <ac:chgData name="kesewah@student.ubc.ca" userId="S::kesewah@student.ubc.ca::1d3cf2a2-7389-4414-b866-21ded6af4365" providerId="AD" clId="Web-{33643E18-047C-8680-ED20-4B95C413C0B3}" dt="2022-10-13T22:25:31.584" v="1" actId="1076"/>
          <ac:picMkLst>
            <pc:docMk/>
            <pc:sldMk cId="1882849733" sldId="256"/>
            <ac:picMk id="237" creationId="{82E84181-5699-22DB-40BB-F2AAE5AD461B}"/>
          </ac:picMkLst>
        </pc:picChg>
      </pc:sldChg>
    </pc:docChg>
  </pc:docChgLst>
  <pc:docChgLst>
    <pc:chgData name="kesewah@student.ubc.ca" userId="1d3cf2a2-7389-4414-b866-21ded6af4365" providerId="ADAL" clId="{E4892563-2A44-8741-92DF-BCC84933129C}"/>
    <pc:docChg chg="undo custSel modSld">
      <pc:chgData name="kesewah@student.ubc.ca" userId="1d3cf2a2-7389-4414-b866-21ded6af4365" providerId="ADAL" clId="{E4892563-2A44-8741-92DF-BCC84933129C}" dt="2022-11-01T17:04:10.296" v="13" actId="1076"/>
      <pc:docMkLst>
        <pc:docMk/>
      </pc:docMkLst>
      <pc:sldChg chg="modSp mod">
        <pc:chgData name="kesewah@student.ubc.ca" userId="1d3cf2a2-7389-4414-b866-21ded6af4365" providerId="ADAL" clId="{E4892563-2A44-8741-92DF-BCC84933129C}" dt="2022-11-01T17:04:10.296" v="13" actId="1076"/>
        <pc:sldMkLst>
          <pc:docMk/>
          <pc:sldMk cId="1882849733" sldId="256"/>
        </pc:sldMkLst>
        <pc:spChg chg="mod">
          <ac:chgData name="kesewah@student.ubc.ca" userId="1d3cf2a2-7389-4414-b866-21ded6af4365" providerId="ADAL" clId="{E4892563-2A44-8741-92DF-BCC84933129C}" dt="2022-10-14T21:50:17.940" v="1" actId="57"/>
          <ac:spMkLst>
            <pc:docMk/>
            <pc:sldMk cId="1882849733" sldId="256"/>
            <ac:spMk id="8" creationId="{5FC0FA7F-0FB6-E380-2CA6-9794BA070F28}"/>
          </ac:spMkLst>
        </pc:spChg>
        <pc:grpChg chg="mod">
          <ac:chgData name="kesewah@student.ubc.ca" userId="1d3cf2a2-7389-4414-b866-21ded6af4365" providerId="ADAL" clId="{E4892563-2A44-8741-92DF-BCC84933129C}" dt="2022-11-01T17:04:10.296" v="13" actId="1076"/>
          <ac:grpSpMkLst>
            <pc:docMk/>
            <pc:sldMk cId="1882849733" sldId="256"/>
            <ac:grpSpMk id="574" creationId="{3CFE2958-C24C-5F24-A471-22D00EC40D0B}"/>
          </ac:grpSpMkLst>
        </pc:grpChg>
        <pc:picChg chg="mod">
          <ac:chgData name="kesewah@student.ubc.ca" userId="1d3cf2a2-7389-4414-b866-21ded6af4365" providerId="ADAL" clId="{E4892563-2A44-8741-92DF-BCC84933129C}" dt="2022-11-01T17:03:49.927" v="7" actId="1076"/>
          <ac:picMkLst>
            <pc:docMk/>
            <pc:sldMk cId="1882849733" sldId="256"/>
            <ac:picMk id="538" creationId="{A2FB600B-E03B-F2C4-73E8-627EB906DCF6}"/>
          </ac:picMkLst>
        </pc:picChg>
        <pc:picChg chg="mod">
          <ac:chgData name="kesewah@student.ubc.ca" userId="1d3cf2a2-7389-4414-b866-21ded6af4365" providerId="ADAL" clId="{E4892563-2A44-8741-92DF-BCC84933129C}" dt="2022-11-01T17:03:50.184" v="8" actId="1076"/>
          <ac:picMkLst>
            <pc:docMk/>
            <pc:sldMk cId="1882849733" sldId="256"/>
            <ac:picMk id="539" creationId="{23D404FE-5B9F-1B68-8404-71D6FF969AF6}"/>
          </ac:picMkLst>
        </pc:picChg>
        <pc:picChg chg="mod">
          <ac:chgData name="kesewah@student.ubc.ca" userId="1d3cf2a2-7389-4414-b866-21ded6af4365" providerId="ADAL" clId="{E4892563-2A44-8741-92DF-BCC84933129C}" dt="2022-11-01T17:03:50.443" v="9" actId="1076"/>
          <ac:picMkLst>
            <pc:docMk/>
            <pc:sldMk cId="1882849733" sldId="256"/>
            <ac:picMk id="540" creationId="{25FFFB59-4933-1110-B2C6-3556A670207D}"/>
          </ac:picMkLst>
        </pc:picChg>
        <pc:picChg chg="mod">
          <ac:chgData name="kesewah@student.ubc.ca" userId="1d3cf2a2-7389-4414-b866-21ded6af4365" providerId="ADAL" clId="{E4892563-2A44-8741-92DF-BCC84933129C}" dt="2022-11-01T17:03:50.814" v="10" actId="1076"/>
          <ac:picMkLst>
            <pc:docMk/>
            <pc:sldMk cId="1882849733" sldId="256"/>
            <ac:picMk id="541" creationId="{E6C8D203-9789-56F9-C7D2-F6B8617CFB42}"/>
          </ac:picMkLst>
        </pc:picChg>
        <pc:picChg chg="mod">
          <ac:chgData name="kesewah@student.ubc.ca" userId="1d3cf2a2-7389-4414-b866-21ded6af4365" providerId="ADAL" clId="{E4892563-2A44-8741-92DF-BCC84933129C}" dt="2022-11-01T17:03:58.527" v="12" actId="1076"/>
          <ac:picMkLst>
            <pc:docMk/>
            <pc:sldMk cId="1882849733" sldId="256"/>
            <ac:picMk id="562" creationId="{4791FDE3-84BE-DE7B-244F-50C0F2409A9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3421C-AFC1-DD49-8C36-95A53F04176F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0463" y="1143000"/>
            <a:ext cx="1997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06950-23F7-CC43-BCE7-493D77DC7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35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06950-23F7-CC43-BCE7-493D77DC78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2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005" y="15907187"/>
            <a:ext cx="28152011" cy="10976186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8004" y="29016959"/>
            <a:ext cx="23184009" cy="13086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08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17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826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435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044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653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262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870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E484-6792-B147-955D-07F7A713A8B5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AF58-6FE0-B340-8492-D4B6D2F977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63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E484-6792-B147-955D-07F7A713A8B5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AF58-6FE0-B340-8492-D4B6D2F977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717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251055" y="11414776"/>
            <a:ext cx="41664518" cy="243147424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57510" y="11414776"/>
            <a:ext cx="124441550" cy="243147424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E484-6792-B147-955D-07F7A713A8B5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AF58-6FE0-B340-8492-D4B6D2F977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55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E484-6792-B147-955D-07F7A713A8B5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AF58-6FE0-B340-8492-D4B6D2F977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05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6258" y="32904862"/>
            <a:ext cx="28152011" cy="10170160"/>
          </a:xfrm>
        </p:spPr>
        <p:txBody>
          <a:bodyPr anchor="t"/>
          <a:lstStyle>
            <a:lvl1pPr algn="l">
              <a:defRPr sz="14063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6258" y="21703467"/>
            <a:ext cx="28152011" cy="11201397"/>
          </a:xfrm>
        </p:spPr>
        <p:txBody>
          <a:bodyPr anchor="b"/>
          <a:lstStyle>
            <a:lvl1pPr marL="0" indent="0">
              <a:buNone/>
              <a:defRPr sz="7064">
                <a:solidFill>
                  <a:schemeClr val="tx1">
                    <a:tint val="75000"/>
                  </a:schemeClr>
                </a:solidFill>
              </a:defRPr>
            </a:lvl1pPr>
            <a:lvl2pPr marL="1608864" indent="0">
              <a:buNone/>
              <a:defRPr sz="6307">
                <a:solidFill>
                  <a:schemeClr val="tx1">
                    <a:tint val="75000"/>
                  </a:schemeClr>
                </a:solidFill>
              </a:defRPr>
            </a:lvl2pPr>
            <a:lvl3pPr marL="3217727" indent="0">
              <a:buNone/>
              <a:defRPr sz="5613">
                <a:solidFill>
                  <a:schemeClr val="tx1">
                    <a:tint val="75000"/>
                  </a:schemeClr>
                </a:solidFill>
              </a:defRPr>
            </a:lvl3pPr>
            <a:lvl4pPr marL="4826591" indent="0">
              <a:buNone/>
              <a:defRPr sz="4919">
                <a:solidFill>
                  <a:schemeClr val="tx1">
                    <a:tint val="75000"/>
                  </a:schemeClr>
                </a:solidFill>
              </a:defRPr>
            </a:lvl4pPr>
            <a:lvl5pPr marL="6435454" indent="0">
              <a:buNone/>
              <a:defRPr sz="4919">
                <a:solidFill>
                  <a:schemeClr val="tx1">
                    <a:tint val="75000"/>
                  </a:schemeClr>
                </a:solidFill>
              </a:defRPr>
            </a:lvl5pPr>
            <a:lvl6pPr marL="8044318" indent="0">
              <a:buNone/>
              <a:defRPr sz="4919">
                <a:solidFill>
                  <a:schemeClr val="tx1">
                    <a:tint val="75000"/>
                  </a:schemeClr>
                </a:solidFill>
              </a:defRPr>
            </a:lvl6pPr>
            <a:lvl7pPr marL="9653181" indent="0">
              <a:buNone/>
              <a:defRPr sz="4919">
                <a:solidFill>
                  <a:schemeClr val="tx1">
                    <a:tint val="75000"/>
                  </a:schemeClr>
                </a:solidFill>
              </a:defRPr>
            </a:lvl7pPr>
            <a:lvl8pPr marL="11262044" indent="0">
              <a:buNone/>
              <a:defRPr sz="4919">
                <a:solidFill>
                  <a:schemeClr val="tx1">
                    <a:tint val="75000"/>
                  </a:schemeClr>
                </a:solidFill>
              </a:defRPr>
            </a:lvl8pPr>
            <a:lvl9pPr marL="12870908" indent="0">
              <a:buNone/>
              <a:defRPr sz="491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E484-6792-B147-955D-07F7A713A8B5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AF58-6FE0-B340-8492-D4B6D2F977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32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57510" y="66497214"/>
            <a:ext cx="83053031" cy="188064987"/>
          </a:xfrm>
        </p:spPr>
        <p:txBody>
          <a:bodyPr/>
          <a:lstStyle>
            <a:lvl1pPr>
              <a:defRPr sz="9838"/>
            </a:lvl1pPr>
            <a:lvl2pPr>
              <a:defRPr sz="8450"/>
            </a:lvl2pPr>
            <a:lvl3pPr>
              <a:defRPr sz="7064"/>
            </a:lvl3pPr>
            <a:lvl4pPr>
              <a:defRPr sz="6307"/>
            </a:lvl4pPr>
            <a:lvl5pPr>
              <a:defRPr sz="6307"/>
            </a:lvl5pPr>
            <a:lvl6pPr>
              <a:defRPr sz="6307"/>
            </a:lvl6pPr>
            <a:lvl7pPr>
              <a:defRPr sz="6307"/>
            </a:lvl7pPr>
            <a:lvl8pPr>
              <a:defRPr sz="6307"/>
            </a:lvl8pPr>
            <a:lvl9pPr>
              <a:defRPr sz="6307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862543" y="66497214"/>
            <a:ext cx="83053031" cy="188064987"/>
          </a:xfrm>
        </p:spPr>
        <p:txBody>
          <a:bodyPr/>
          <a:lstStyle>
            <a:lvl1pPr>
              <a:defRPr sz="9838"/>
            </a:lvl1pPr>
            <a:lvl2pPr>
              <a:defRPr sz="8450"/>
            </a:lvl2pPr>
            <a:lvl3pPr>
              <a:defRPr sz="7064"/>
            </a:lvl3pPr>
            <a:lvl4pPr>
              <a:defRPr sz="6307"/>
            </a:lvl4pPr>
            <a:lvl5pPr>
              <a:defRPr sz="6307"/>
            </a:lvl5pPr>
            <a:lvl6pPr>
              <a:defRPr sz="6307"/>
            </a:lvl6pPr>
            <a:lvl7pPr>
              <a:defRPr sz="6307"/>
            </a:lvl7pPr>
            <a:lvl8pPr>
              <a:defRPr sz="6307"/>
            </a:lvl8pPr>
            <a:lvl9pPr>
              <a:defRPr sz="6307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E484-6792-B147-955D-07F7A713A8B5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AF58-6FE0-B340-8492-D4B6D2F977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3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006" y="2050638"/>
            <a:ext cx="29808013" cy="8534401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6009" y="11462186"/>
            <a:ext cx="14633758" cy="4776889"/>
          </a:xfrm>
        </p:spPr>
        <p:txBody>
          <a:bodyPr anchor="b"/>
          <a:lstStyle>
            <a:lvl1pPr marL="0" indent="0">
              <a:buNone/>
              <a:defRPr sz="8450" b="1"/>
            </a:lvl1pPr>
            <a:lvl2pPr marL="1608864" indent="0">
              <a:buNone/>
              <a:defRPr sz="7064" b="1"/>
            </a:lvl2pPr>
            <a:lvl3pPr marL="3217727" indent="0">
              <a:buNone/>
              <a:defRPr sz="6307" b="1"/>
            </a:lvl3pPr>
            <a:lvl4pPr marL="4826591" indent="0">
              <a:buNone/>
              <a:defRPr sz="5613" b="1"/>
            </a:lvl4pPr>
            <a:lvl5pPr marL="6435454" indent="0">
              <a:buNone/>
              <a:defRPr sz="5613" b="1"/>
            </a:lvl5pPr>
            <a:lvl6pPr marL="8044318" indent="0">
              <a:buNone/>
              <a:defRPr sz="5613" b="1"/>
            </a:lvl6pPr>
            <a:lvl7pPr marL="9653181" indent="0">
              <a:buNone/>
              <a:defRPr sz="5613" b="1"/>
            </a:lvl7pPr>
            <a:lvl8pPr marL="11262044" indent="0">
              <a:buNone/>
              <a:defRPr sz="5613" b="1"/>
            </a:lvl8pPr>
            <a:lvl9pPr marL="12870908" indent="0">
              <a:buNone/>
              <a:defRPr sz="5613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6009" y="16239077"/>
            <a:ext cx="14633758" cy="29502950"/>
          </a:xfrm>
        </p:spPr>
        <p:txBody>
          <a:bodyPr/>
          <a:lstStyle>
            <a:lvl1pPr>
              <a:defRPr sz="8450"/>
            </a:lvl1pPr>
            <a:lvl2pPr>
              <a:defRPr sz="7064"/>
            </a:lvl2pPr>
            <a:lvl3pPr>
              <a:defRPr sz="6307"/>
            </a:lvl3pPr>
            <a:lvl4pPr>
              <a:defRPr sz="5613"/>
            </a:lvl4pPr>
            <a:lvl5pPr>
              <a:defRPr sz="5613"/>
            </a:lvl5pPr>
            <a:lvl6pPr>
              <a:defRPr sz="5613"/>
            </a:lvl6pPr>
            <a:lvl7pPr>
              <a:defRPr sz="5613"/>
            </a:lvl7pPr>
            <a:lvl8pPr>
              <a:defRPr sz="5613"/>
            </a:lvl8pPr>
            <a:lvl9pPr>
              <a:defRPr sz="5613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824512" y="11462186"/>
            <a:ext cx="14639504" cy="4776889"/>
          </a:xfrm>
        </p:spPr>
        <p:txBody>
          <a:bodyPr anchor="b"/>
          <a:lstStyle>
            <a:lvl1pPr marL="0" indent="0">
              <a:buNone/>
              <a:defRPr sz="8450" b="1"/>
            </a:lvl1pPr>
            <a:lvl2pPr marL="1608864" indent="0">
              <a:buNone/>
              <a:defRPr sz="7064" b="1"/>
            </a:lvl2pPr>
            <a:lvl3pPr marL="3217727" indent="0">
              <a:buNone/>
              <a:defRPr sz="6307" b="1"/>
            </a:lvl3pPr>
            <a:lvl4pPr marL="4826591" indent="0">
              <a:buNone/>
              <a:defRPr sz="5613" b="1"/>
            </a:lvl4pPr>
            <a:lvl5pPr marL="6435454" indent="0">
              <a:buNone/>
              <a:defRPr sz="5613" b="1"/>
            </a:lvl5pPr>
            <a:lvl6pPr marL="8044318" indent="0">
              <a:buNone/>
              <a:defRPr sz="5613" b="1"/>
            </a:lvl6pPr>
            <a:lvl7pPr marL="9653181" indent="0">
              <a:buNone/>
              <a:defRPr sz="5613" b="1"/>
            </a:lvl7pPr>
            <a:lvl8pPr marL="11262044" indent="0">
              <a:buNone/>
              <a:defRPr sz="5613" b="1"/>
            </a:lvl8pPr>
            <a:lvl9pPr marL="12870908" indent="0">
              <a:buNone/>
              <a:defRPr sz="5613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824512" y="16239077"/>
            <a:ext cx="14639504" cy="29502950"/>
          </a:xfrm>
        </p:spPr>
        <p:txBody>
          <a:bodyPr/>
          <a:lstStyle>
            <a:lvl1pPr>
              <a:defRPr sz="8450"/>
            </a:lvl1pPr>
            <a:lvl2pPr>
              <a:defRPr sz="7064"/>
            </a:lvl2pPr>
            <a:lvl3pPr>
              <a:defRPr sz="6307"/>
            </a:lvl3pPr>
            <a:lvl4pPr>
              <a:defRPr sz="5613"/>
            </a:lvl4pPr>
            <a:lvl5pPr>
              <a:defRPr sz="5613"/>
            </a:lvl5pPr>
            <a:lvl6pPr>
              <a:defRPr sz="5613"/>
            </a:lvl6pPr>
            <a:lvl7pPr>
              <a:defRPr sz="5613"/>
            </a:lvl7pPr>
            <a:lvl8pPr>
              <a:defRPr sz="5613"/>
            </a:lvl8pPr>
            <a:lvl9pPr>
              <a:defRPr sz="5613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E484-6792-B147-955D-07F7A713A8B5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AF58-6FE0-B340-8492-D4B6D2F977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97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E484-6792-B147-955D-07F7A713A8B5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AF58-6FE0-B340-8492-D4B6D2F977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71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E484-6792-B147-955D-07F7A713A8B5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AF58-6FE0-B340-8492-D4B6D2F977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62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008" y="2038778"/>
            <a:ext cx="10896254" cy="8676640"/>
          </a:xfrm>
        </p:spPr>
        <p:txBody>
          <a:bodyPr anchor="b"/>
          <a:lstStyle>
            <a:lvl1pPr algn="l">
              <a:defRPr sz="7064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49009" y="2038783"/>
            <a:ext cx="18515007" cy="43703244"/>
          </a:xfrm>
        </p:spPr>
        <p:txBody>
          <a:bodyPr/>
          <a:lstStyle>
            <a:lvl1pPr>
              <a:defRPr sz="11289"/>
            </a:lvl1pPr>
            <a:lvl2pPr>
              <a:defRPr sz="9838"/>
            </a:lvl2pPr>
            <a:lvl3pPr>
              <a:defRPr sz="8450"/>
            </a:lvl3pPr>
            <a:lvl4pPr>
              <a:defRPr sz="7064"/>
            </a:lvl4pPr>
            <a:lvl5pPr>
              <a:defRPr sz="7064"/>
            </a:lvl5pPr>
            <a:lvl6pPr>
              <a:defRPr sz="7064"/>
            </a:lvl6pPr>
            <a:lvl7pPr>
              <a:defRPr sz="7064"/>
            </a:lvl7pPr>
            <a:lvl8pPr>
              <a:defRPr sz="7064"/>
            </a:lvl8pPr>
            <a:lvl9pPr>
              <a:defRPr sz="7064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6008" y="10715423"/>
            <a:ext cx="10896254" cy="35026604"/>
          </a:xfrm>
        </p:spPr>
        <p:txBody>
          <a:bodyPr/>
          <a:lstStyle>
            <a:lvl1pPr marL="0" indent="0">
              <a:buNone/>
              <a:defRPr sz="4919"/>
            </a:lvl1pPr>
            <a:lvl2pPr marL="1608864" indent="0">
              <a:buNone/>
              <a:defRPr sz="4226"/>
            </a:lvl2pPr>
            <a:lvl3pPr marL="3217727" indent="0">
              <a:buNone/>
              <a:defRPr sz="3532"/>
            </a:lvl3pPr>
            <a:lvl4pPr marL="4826591" indent="0">
              <a:buNone/>
              <a:defRPr sz="3154"/>
            </a:lvl4pPr>
            <a:lvl5pPr marL="6435454" indent="0">
              <a:buNone/>
              <a:defRPr sz="3154"/>
            </a:lvl5pPr>
            <a:lvl6pPr marL="8044318" indent="0">
              <a:buNone/>
              <a:defRPr sz="3154"/>
            </a:lvl6pPr>
            <a:lvl7pPr marL="9653181" indent="0">
              <a:buNone/>
              <a:defRPr sz="3154"/>
            </a:lvl7pPr>
            <a:lvl8pPr marL="11262044" indent="0">
              <a:buNone/>
              <a:defRPr sz="3154"/>
            </a:lvl8pPr>
            <a:lvl9pPr marL="12870908" indent="0">
              <a:buNone/>
              <a:defRPr sz="3154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E484-6792-B147-955D-07F7A713A8B5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AF58-6FE0-B340-8492-D4B6D2F977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0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1756" y="35844491"/>
            <a:ext cx="19872009" cy="4231643"/>
          </a:xfrm>
        </p:spPr>
        <p:txBody>
          <a:bodyPr anchor="b"/>
          <a:lstStyle>
            <a:lvl1pPr algn="l">
              <a:defRPr sz="7064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91756" y="4575391"/>
            <a:ext cx="19872009" cy="30723840"/>
          </a:xfrm>
        </p:spPr>
        <p:txBody>
          <a:bodyPr/>
          <a:lstStyle>
            <a:lvl1pPr marL="0" indent="0">
              <a:buNone/>
              <a:defRPr sz="11289"/>
            </a:lvl1pPr>
            <a:lvl2pPr marL="1608864" indent="0">
              <a:buNone/>
              <a:defRPr sz="9838"/>
            </a:lvl2pPr>
            <a:lvl3pPr marL="3217727" indent="0">
              <a:buNone/>
              <a:defRPr sz="8450"/>
            </a:lvl3pPr>
            <a:lvl4pPr marL="4826591" indent="0">
              <a:buNone/>
              <a:defRPr sz="7064"/>
            </a:lvl4pPr>
            <a:lvl5pPr marL="6435454" indent="0">
              <a:buNone/>
              <a:defRPr sz="7064"/>
            </a:lvl5pPr>
            <a:lvl6pPr marL="8044318" indent="0">
              <a:buNone/>
              <a:defRPr sz="7064"/>
            </a:lvl6pPr>
            <a:lvl7pPr marL="9653181" indent="0">
              <a:buNone/>
              <a:defRPr sz="7064"/>
            </a:lvl7pPr>
            <a:lvl8pPr marL="11262044" indent="0">
              <a:buNone/>
              <a:defRPr sz="7064"/>
            </a:lvl8pPr>
            <a:lvl9pPr marL="12870908" indent="0">
              <a:buNone/>
              <a:defRPr sz="7064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1756" y="40076137"/>
            <a:ext cx="19872009" cy="6009637"/>
          </a:xfrm>
        </p:spPr>
        <p:txBody>
          <a:bodyPr/>
          <a:lstStyle>
            <a:lvl1pPr marL="0" indent="0">
              <a:buNone/>
              <a:defRPr sz="4919"/>
            </a:lvl1pPr>
            <a:lvl2pPr marL="1608864" indent="0">
              <a:buNone/>
              <a:defRPr sz="4226"/>
            </a:lvl2pPr>
            <a:lvl3pPr marL="3217727" indent="0">
              <a:buNone/>
              <a:defRPr sz="3532"/>
            </a:lvl3pPr>
            <a:lvl4pPr marL="4826591" indent="0">
              <a:buNone/>
              <a:defRPr sz="3154"/>
            </a:lvl4pPr>
            <a:lvl5pPr marL="6435454" indent="0">
              <a:buNone/>
              <a:defRPr sz="3154"/>
            </a:lvl5pPr>
            <a:lvl6pPr marL="8044318" indent="0">
              <a:buNone/>
              <a:defRPr sz="3154"/>
            </a:lvl6pPr>
            <a:lvl7pPr marL="9653181" indent="0">
              <a:buNone/>
              <a:defRPr sz="3154"/>
            </a:lvl7pPr>
            <a:lvl8pPr marL="11262044" indent="0">
              <a:buNone/>
              <a:defRPr sz="3154"/>
            </a:lvl8pPr>
            <a:lvl9pPr marL="12870908" indent="0">
              <a:buNone/>
              <a:defRPr sz="3154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E484-6792-B147-955D-07F7A713A8B5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AF58-6FE0-B340-8492-D4B6D2F977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4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6006" y="2050638"/>
            <a:ext cx="29808013" cy="8534401"/>
          </a:xfrm>
          <a:prstGeom prst="rect">
            <a:avLst/>
          </a:prstGeom>
        </p:spPr>
        <p:txBody>
          <a:bodyPr vert="horz" lIns="510226" tIns="255113" rIns="510226" bIns="255113" rtlCol="0" anchor="ctr">
            <a:norm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6006" y="11948172"/>
            <a:ext cx="29808013" cy="33793857"/>
          </a:xfrm>
          <a:prstGeom prst="rect">
            <a:avLst/>
          </a:prstGeom>
        </p:spPr>
        <p:txBody>
          <a:bodyPr vert="horz" lIns="510226" tIns="255113" rIns="510226" bIns="255113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6004" y="47460758"/>
            <a:ext cx="7728005" cy="2726267"/>
          </a:xfrm>
          <a:prstGeom prst="rect">
            <a:avLst/>
          </a:prstGeom>
        </p:spPr>
        <p:txBody>
          <a:bodyPr vert="horz" lIns="510226" tIns="255113" rIns="510226" bIns="255113" rtlCol="0" anchor="ctr"/>
          <a:lstStyle>
            <a:lvl1pPr algn="l">
              <a:defRPr sz="42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4E484-6792-B147-955D-07F7A713A8B5}" type="datetimeFigureOut">
              <a:rPr lang="en-US" smtClean="0"/>
              <a:pPr/>
              <a:t>11/1/22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16014" y="47460758"/>
            <a:ext cx="10488002" cy="2726267"/>
          </a:xfrm>
          <a:prstGeom prst="rect">
            <a:avLst/>
          </a:prstGeom>
        </p:spPr>
        <p:txBody>
          <a:bodyPr vert="horz" lIns="510226" tIns="255113" rIns="510226" bIns="255113" rtlCol="0" anchor="ctr"/>
          <a:lstStyle>
            <a:lvl1pPr algn="ctr">
              <a:defRPr sz="42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736013" y="47460758"/>
            <a:ext cx="7728005" cy="2726267"/>
          </a:xfrm>
          <a:prstGeom prst="rect">
            <a:avLst/>
          </a:prstGeom>
        </p:spPr>
        <p:txBody>
          <a:bodyPr vert="horz" lIns="510226" tIns="255113" rIns="510226" bIns="255113" rtlCol="0" anchor="ctr"/>
          <a:lstStyle>
            <a:lvl1pPr algn="r">
              <a:defRPr sz="42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0AF58-6FE0-B340-8492-D4B6D2F977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608864" rtl="0" eaLnBrk="1" latinLnBrk="0" hangingPunct="1">
        <a:spcBef>
          <a:spcPct val="0"/>
        </a:spcBef>
        <a:buNone/>
        <a:defRPr sz="155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6648" indent="-1206648" algn="l" defTabSz="1608864" rtl="0" eaLnBrk="1" latinLnBrk="0" hangingPunct="1">
        <a:spcBef>
          <a:spcPct val="20000"/>
        </a:spcBef>
        <a:buFont typeface="Arial"/>
        <a:buChar char="•"/>
        <a:defRPr sz="11289" kern="1200">
          <a:solidFill>
            <a:schemeClr val="tx1"/>
          </a:solidFill>
          <a:latin typeface="+mn-lt"/>
          <a:ea typeface="+mn-ea"/>
          <a:cs typeface="+mn-cs"/>
        </a:defRPr>
      </a:lvl1pPr>
      <a:lvl2pPr marL="2614404" indent="-1005540" algn="l" defTabSz="1608864" rtl="0" eaLnBrk="1" latinLnBrk="0" hangingPunct="1">
        <a:spcBef>
          <a:spcPct val="20000"/>
        </a:spcBef>
        <a:buFont typeface="Arial"/>
        <a:buChar char="–"/>
        <a:defRPr sz="9838" kern="1200">
          <a:solidFill>
            <a:schemeClr val="tx1"/>
          </a:solidFill>
          <a:latin typeface="+mn-lt"/>
          <a:ea typeface="+mn-ea"/>
          <a:cs typeface="+mn-cs"/>
        </a:defRPr>
      </a:lvl2pPr>
      <a:lvl3pPr marL="4022159" indent="-804433" algn="l" defTabSz="1608864" rtl="0" eaLnBrk="1" latinLnBrk="0" hangingPunct="1">
        <a:spcBef>
          <a:spcPct val="20000"/>
        </a:spcBef>
        <a:buFont typeface="Arial"/>
        <a:buChar char="•"/>
        <a:defRPr sz="8450" kern="1200">
          <a:solidFill>
            <a:schemeClr val="tx1"/>
          </a:solidFill>
          <a:latin typeface="+mn-lt"/>
          <a:ea typeface="+mn-ea"/>
          <a:cs typeface="+mn-cs"/>
        </a:defRPr>
      </a:lvl3pPr>
      <a:lvl4pPr marL="5631023" indent="-804433" algn="l" defTabSz="1608864" rtl="0" eaLnBrk="1" latinLnBrk="0" hangingPunct="1">
        <a:spcBef>
          <a:spcPct val="20000"/>
        </a:spcBef>
        <a:buFont typeface="Arial"/>
        <a:buChar char="–"/>
        <a:defRPr sz="7064" kern="1200">
          <a:solidFill>
            <a:schemeClr val="tx1"/>
          </a:solidFill>
          <a:latin typeface="+mn-lt"/>
          <a:ea typeface="+mn-ea"/>
          <a:cs typeface="+mn-cs"/>
        </a:defRPr>
      </a:lvl4pPr>
      <a:lvl5pPr marL="7239885" indent="-804433" algn="l" defTabSz="1608864" rtl="0" eaLnBrk="1" latinLnBrk="0" hangingPunct="1">
        <a:spcBef>
          <a:spcPct val="20000"/>
        </a:spcBef>
        <a:buFont typeface="Arial"/>
        <a:buChar char="»"/>
        <a:defRPr sz="7064" kern="1200">
          <a:solidFill>
            <a:schemeClr val="tx1"/>
          </a:solidFill>
          <a:latin typeface="+mn-lt"/>
          <a:ea typeface="+mn-ea"/>
          <a:cs typeface="+mn-cs"/>
        </a:defRPr>
      </a:lvl5pPr>
      <a:lvl6pPr marL="8848749" indent="-804433" algn="l" defTabSz="1608864" rtl="0" eaLnBrk="1" latinLnBrk="0" hangingPunct="1">
        <a:spcBef>
          <a:spcPct val="20000"/>
        </a:spcBef>
        <a:buFont typeface="Arial"/>
        <a:buChar char="•"/>
        <a:defRPr sz="7064" kern="1200">
          <a:solidFill>
            <a:schemeClr val="tx1"/>
          </a:solidFill>
          <a:latin typeface="+mn-lt"/>
          <a:ea typeface="+mn-ea"/>
          <a:cs typeface="+mn-cs"/>
        </a:defRPr>
      </a:lvl6pPr>
      <a:lvl7pPr marL="10457612" indent="-804433" algn="l" defTabSz="1608864" rtl="0" eaLnBrk="1" latinLnBrk="0" hangingPunct="1">
        <a:spcBef>
          <a:spcPct val="20000"/>
        </a:spcBef>
        <a:buFont typeface="Arial"/>
        <a:buChar char="•"/>
        <a:defRPr sz="7064" kern="1200">
          <a:solidFill>
            <a:schemeClr val="tx1"/>
          </a:solidFill>
          <a:latin typeface="+mn-lt"/>
          <a:ea typeface="+mn-ea"/>
          <a:cs typeface="+mn-cs"/>
        </a:defRPr>
      </a:lvl7pPr>
      <a:lvl8pPr marL="12066475" indent="-804433" algn="l" defTabSz="1608864" rtl="0" eaLnBrk="1" latinLnBrk="0" hangingPunct="1">
        <a:spcBef>
          <a:spcPct val="20000"/>
        </a:spcBef>
        <a:buFont typeface="Arial"/>
        <a:buChar char="•"/>
        <a:defRPr sz="7064" kern="1200">
          <a:solidFill>
            <a:schemeClr val="tx1"/>
          </a:solidFill>
          <a:latin typeface="+mn-lt"/>
          <a:ea typeface="+mn-ea"/>
          <a:cs typeface="+mn-cs"/>
        </a:defRPr>
      </a:lvl8pPr>
      <a:lvl9pPr marL="13675340" indent="-804433" algn="l" defTabSz="1608864" rtl="0" eaLnBrk="1" latinLnBrk="0" hangingPunct="1">
        <a:spcBef>
          <a:spcPct val="20000"/>
        </a:spcBef>
        <a:buFont typeface="Arial"/>
        <a:buChar char="•"/>
        <a:defRPr sz="70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08864" rtl="0" eaLnBrk="1" latinLnBrk="0" hangingPunct="1">
        <a:defRPr sz="6307" kern="1200">
          <a:solidFill>
            <a:schemeClr val="tx1"/>
          </a:solidFill>
          <a:latin typeface="+mn-lt"/>
          <a:ea typeface="+mn-ea"/>
          <a:cs typeface="+mn-cs"/>
        </a:defRPr>
      </a:lvl1pPr>
      <a:lvl2pPr marL="1608864" algn="l" defTabSz="1608864" rtl="0" eaLnBrk="1" latinLnBrk="0" hangingPunct="1">
        <a:defRPr sz="6307" kern="1200">
          <a:solidFill>
            <a:schemeClr val="tx1"/>
          </a:solidFill>
          <a:latin typeface="+mn-lt"/>
          <a:ea typeface="+mn-ea"/>
          <a:cs typeface="+mn-cs"/>
        </a:defRPr>
      </a:lvl2pPr>
      <a:lvl3pPr marL="3217727" algn="l" defTabSz="1608864" rtl="0" eaLnBrk="1" latinLnBrk="0" hangingPunct="1">
        <a:defRPr sz="6307" kern="1200">
          <a:solidFill>
            <a:schemeClr val="tx1"/>
          </a:solidFill>
          <a:latin typeface="+mn-lt"/>
          <a:ea typeface="+mn-ea"/>
          <a:cs typeface="+mn-cs"/>
        </a:defRPr>
      </a:lvl3pPr>
      <a:lvl4pPr marL="4826591" algn="l" defTabSz="1608864" rtl="0" eaLnBrk="1" latinLnBrk="0" hangingPunct="1">
        <a:defRPr sz="6307" kern="1200">
          <a:solidFill>
            <a:schemeClr val="tx1"/>
          </a:solidFill>
          <a:latin typeface="+mn-lt"/>
          <a:ea typeface="+mn-ea"/>
          <a:cs typeface="+mn-cs"/>
        </a:defRPr>
      </a:lvl4pPr>
      <a:lvl5pPr marL="6435454" algn="l" defTabSz="1608864" rtl="0" eaLnBrk="1" latinLnBrk="0" hangingPunct="1">
        <a:defRPr sz="6307" kern="1200">
          <a:solidFill>
            <a:schemeClr val="tx1"/>
          </a:solidFill>
          <a:latin typeface="+mn-lt"/>
          <a:ea typeface="+mn-ea"/>
          <a:cs typeface="+mn-cs"/>
        </a:defRPr>
      </a:lvl5pPr>
      <a:lvl6pPr marL="8044318" algn="l" defTabSz="1608864" rtl="0" eaLnBrk="1" latinLnBrk="0" hangingPunct="1">
        <a:defRPr sz="6307" kern="1200">
          <a:solidFill>
            <a:schemeClr val="tx1"/>
          </a:solidFill>
          <a:latin typeface="+mn-lt"/>
          <a:ea typeface="+mn-ea"/>
          <a:cs typeface="+mn-cs"/>
        </a:defRPr>
      </a:lvl6pPr>
      <a:lvl7pPr marL="9653181" algn="l" defTabSz="1608864" rtl="0" eaLnBrk="1" latinLnBrk="0" hangingPunct="1">
        <a:defRPr sz="6307" kern="1200">
          <a:solidFill>
            <a:schemeClr val="tx1"/>
          </a:solidFill>
          <a:latin typeface="+mn-lt"/>
          <a:ea typeface="+mn-ea"/>
          <a:cs typeface="+mn-cs"/>
        </a:defRPr>
      </a:lvl7pPr>
      <a:lvl8pPr marL="11262044" algn="l" defTabSz="1608864" rtl="0" eaLnBrk="1" latinLnBrk="0" hangingPunct="1">
        <a:defRPr sz="6307" kern="1200">
          <a:solidFill>
            <a:schemeClr val="tx1"/>
          </a:solidFill>
          <a:latin typeface="+mn-lt"/>
          <a:ea typeface="+mn-ea"/>
          <a:cs typeface="+mn-cs"/>
        </a:defRPr>
      </a:lvl8pPr>
      <a:lvl9pPr marL="12870908" algn="l" defTabSz="1608864" rtl="0" eaLnBrk="1" latinLnBrk="0" hangingPunct="1">
        <a:defRPr sz="63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26" Type="http://schemas.openxmlformats.org/officeDocument/2006/relationships/image" Target="../media/image24.emf"/><Relationship Id="rId3" Type="http://schemas.openxmlformats.org/officeDocument/2006/relationships/image" Target="../media/image1.tiff"/><Relationship Id="rId21" Type="http://schemas.openxmlformats.org/officeDocument/2006/relationships/image" Target="../media/image19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22.emf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tiff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6A61E16-2FC0-5146-9989-A80314A37021}"/>
              </a:ext>
            </a:extLst>
          </p:cNvPr>
          <p:cNvSpPr/>
          <p:nvPr/>
        </p:nvSpPr>
        <p:spPr>
          <a:xfrm>
            <a:off x="-8242" y="12520"/>
            <a:ext cx="33157101" cy="4693474"/>
          </a:xfrm>
          <a:prstGeom prst="rect">
            <a:avLst/>
          </a:prstGeom>
          <a:solidFill>
            <a:srgbClr val="70140A"/>
          </a:solidFill>
          <a:ln>
            <a:solidFill>
              <a:srgbClr val="7014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27" dirty="0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DC075BCB-C5AC-F746-B241-29A1E035B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53"/>
          <a:stretch/>
        </p:blipFill>
        <p:spPr>
          <a:xfrm>
            <a:off x="367294" y="268492"/>
            <a:ext cx="2370157" cy="3334688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F7FCFB87-B173-8247-A3EC-360B3FBDB3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11" t="11108" r="3872" b="13558"/>
          <a:stretch/>
        </p:blipFill>
        <p:spPr>
          <a:xfrm>
            <a:off x="29689984" y="268492"/>
            <a:ext cx="3430029" cy="291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9A9015-9038-4242-AA4B-7B914C86E08F}"/>
              </a:ext>
            </a:extLst>
          </p:cNvPr>
          <p:cNvSpPr txBox="1"/>
          <p:nvPr/>
        </p:nvSpPr>
        <p:spPr>
          <a:xfrm>
            <a:off x="2898803" y="90763"/>
            <a:ext cx="26072599" cy="281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756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correlates of the motion-defined form deficit in the fellow eye of adults with amblyopia</a:t>
            </a:r>
            <a:endParaRPr lang="en-US" sz="8756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E5A3F2-509B-F448-96A4-F944CA0EF474}"/>
              </a:ext>
            </a:extLst>
          </p:cNvPr>
          <p:cNvSpPr txBox="1"/>
          <p:nvPr/>
        </p:nvSpPr>
        <p:spPr>
          <a:xfrm>
            <a:off x="5573824" y="2926093"/>
            <a:ext cx="21865289" cy="83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7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Akosua </a:t>
            </a:r>
            <a:r>
              <a:rPr lang="en-CA" sz="477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Asare</a:t>
            </a:r>
            <a:r>
              <a:rPr lang="en-CA" sz="47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Nolan Chem, Hee Yeon </a:t>
            </a:r>
            <a:r>
              <a:rPr lang="en-CA" sz="477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</a:t>
            </a:r>
            <a:r>
              <a:rPr lang="en-CA" sz="47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Deborah Giaschi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A7CE9A-12BC-7616-B9A2-8EC07337BE94}"/>
              </a:ext>
            </a:extLst>
          </p:cNvPr>
          <p:cNvSpPr txBox="1"/>
          <p:nvPr/>
        </p:nvSpPr>
        <p:spPr>
          <a:xfrm>
            <a:off x="12344721" y="3768900"/>
            <a:ext cx="7722390" cy="681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78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The University of British Columbia </a:t>
            </a:r>
            <a:endParaRPr lang="en-US" sz="3781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6FA0BD-2546-28B0-880D-19A9208D51E4}"/>
              </a:ext>
            </a:extLst>
          </p:cNvPr>
          <p:cNvSpPr/>
          <p:nvPr/>
        </p:nvSpPr>
        <p:spPr>
          <a:xfrm>
            <a:off x="218932" y="4863209"/>
            <a:ext cx="15660000" cy="720000"/>
          </a:xfrm>
          <a:prstGeom prst="rect">
            <a:avLst/>
          </a:prstGeom>
          <a:solidFill>
            <a:srgbClr val="70140A"/>
          </a:solidFill>
          <a:ln w="3175">
            <a:solidFill>
              <a:srgbClr val="7014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Background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C94540-2D9C-1307-224B-63DB80BDA0E8}"/>
              </a:ext>
            </a:extLst>
          </p:cNvPr>
          <p:cNvSpPr/>
          <p:nvPr/>
        </p:nvSpPr>
        <p:spPr>
          <a:xfrm>
            <a:off x="226295" y="12885593"/>
            <a:ext cx="15660000" cy="720000"/>
          </a:xfrm>
          <a:prstGeom prst="rect">
            <a:avLst/>
          </a:prstGeom>
          <a:solidFill>
            <a:srgbClr val="70140A"/>
          </a:solidFill>
          <a:ln w="3175">
            <a:solidFill>
              <a:srgbClr val="7014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Purpose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02B13D2-5E47-69AF-021C-1988CEF49989}"/>
              </a:ext>
            </a:extLst>
          </p:cNvPr>
          <p:cNvSpPr/>
          <p:nvPr/>
        </p:nvSpPr>
        <p:spPr>
          <a:xfrm>
            <a:off x="17264705" y="4863209"/>
            <a:ext cx="15660000" cy="720000"/>
          </a:xfrm>
          <a:prstGeom prst="rect">
            <a:avLst/>
          </a:prstGeom>
          <a:solidFill>
            <a:srgbClr val="70140A"/>
          </a:solidFill>
          <a:ln w="3175">
            <a:solidFill>
              <a:srgbClr val="7014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29" b="1" dirty="0">
                <a:latin typeface="Arial Narrow" panose="020B0604020202020204" pitchFamily="34" charset="0"/>
                <a:cs typeface="Arial Narrow" panose="020B0604020202020204" pitchFamily="34" charset="0"/>
              </a:rPr>
              <a:t>Analysis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7F7DD6-C277-D39A-CF44-A2DC1CF66B25}"/>
              </a:ext>
            </a:extLst>
          </p:cNvPr>
          <p:cNvSpPr/>
          <p:nvPr/>
        </p:nvSpPr>
        <p:spPr>
          <a:xfrm>
            <a:off x="227516" y="15220131"/>
            <a:ext cx="15660000" cy="720000"/>
          </a:xfrm>
          <a:prstGeom prst="rect">
            <a:avLst/>
          </a:prstGeom>
          <a:solidFill>
            <a:srgbClr val="70140A"/>
          </a:solidFill>
          <a:ln w="3175">
            <a:solidFill>
              <a:srgbClr val="7014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Methods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A874C8-195F-213E-CBD0-EE4A5D03BF03}"/>
              </a:ext>
            </a:extLst>
          </p:cNvPr>
          <p:cNvSpPr/>
          <p:nvPr/>
        </p:nvSpPr>
        <p:spPr>
          <a:xfrm>
            <a:off x="17215945" y="46584532"/>
            <a:ext cx="15660000" cy="720000"/>
          </a:xfrm>
          <a:prstGeom prst="rect">
            <a:avLst/>
          </a:prstGeom>
          <a:solidFill>
            <a:srgbClr val="70140A"/>
          </a:solidFill>
          <a:ln w="3175">
            <a:solidFill>
              <a:srgbClr val="7014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29" b="1" dirty="0">
                <a:latin typeface="Arial Narrow" panose="020B0604020202020204" pitchFamily="34" charset="0"/>
                <a:cs typeface="Arial Narrow" panose="020B0604020202020204" pitchFamily="34" charset="0"/>
              </a:rPr>
              <a:t>References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283A30-0958-6BA5-8C6A-F9B6237EFF3A}"/>
              </a:ext>
            </a:extLst>
          </p:cNvPr>
          <p:cNvSpPr/>
          <p:nvPr/>
        </p:nvSpPr>
        <p:spPr>
          <a:xfrm>
            <a:off x="17233760" y="42534837"/>
            <a:ext cx="15660000" cy="720000"/>
          </a:xfrm>
          <a:prstGeom prst="rect">
            <a:avLst/>
          </a:prstGeom>
          <a:solidFill>
            <a:srgbClr val="70140A"/>
          </a:solidFill>
          <a:ln w="3175">
            <a:solidFill>
              <a:srgbClr val="7014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29" b="1" dirty="0">
                <a:latin typeface="Arial Narrow" panose="020B0604020202020204" pitchFamily="34" charset="0"/>
                <a:cs typeface="Arial Narrow" panose="020B0604020202020204" pitchFamily="34" charset="0"/>
              </a:rPr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B5CE5-E11C-8911-32B3-F7FF04FD8525}"/>
              </a:ext>
            </a:extLst>
          </p:cNvPr>
          <p:cNvSpPr txBox="1"/>
          <p:nvPr/>
        </p:nvSpPr>
        <p:spPr>
          <a:xfrm>
            <a:off x="17718977" y="47384757"/>
            <a:ext cx="147942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41" indent="-514341">
              <a:buFontTx/>
              <a:buAutoNum type="arabicPeriod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Meier K, Giaschi D (2017) </a:t>
            </a:r>
            <a:r>
              <a:rPr lang="en-CA" sz="2400" i="1" dirty="0">
                <a:latin typeface="Arial" panose="020B0604020202020204" pitchFamily="34" charset="0"/>
                <a:cs typeface="Arial" panose="020B0604020202020204" pitchFamily="34" charset="0"/>
              </a:rPr>
              <a:t> Invest </a:t>
            </a:r>
            <a:r>
              <a:rPr lang="en-CA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Ophthalmol</a:t>
            </a:r>
            <a:r>
              <a:rPr lang="en-CA" sz="2400" i="1" dirty="0">
                <a:latin typeface="Arial" panose="020B0604020202020204" pitchFamily="34" charset="0"/>
                <a:cs typeface="Arial" panose="020B0604020202020204" pitchFamily="34" charset="0"/>
              </a:rPr>
              <a:t> Vis Sci 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58:1779-1800</a:t>
            </a:r>
          </a:p>
          <a:p>
            <a:pPr marL="514341" indent="-514341">
              <a:buFontTx/>
              <a:buAutoNum type="arabicPeriod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Ho CS, Giaschi D, Boden C, Dougherty R, Cline R, Lyons C (2005) </a:t>
            </a:r>
            <a:r>
              <a:rPr lang="en-CA" sz="2400" i="1" dirty="0">
                <a:latin typeface="Arial" panose="020B0604020202020204" pitchFamily="34" charset="0"/>
                <a:cs typeface="Arial" panose="020B0604020202020204" pitchFamily="34" charset="0"/>
              </a:rPr>
              <a:t>Vis Res 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12:1615-1627</a:t>
            </a:r>
          </a:p>
          <a:p>
            <a:pPr marL="514341" indent="-514341">
              <a:buFontTx/>
              <a:buAutoNum type="arabicPeriod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Hayward J, Truong G, Partanen M, Giaschi D (2011) </a:t>
            </a:r>
            <a:r>
              <a:rPr lang="en-CA" sz="2400" i="1" dirty="0">
                <a:latin typeface="Arial" panose="020B0604020202020204" pitchFamily="34" charset="0"/>
                <a:cs typeface="Arial" panose="020B0604020202020204" pitchFamily="34" charset="0"/>
              </a:rPr>
              <a:t>Vis Res 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20:2216-2223</a:t>
            </a:r>
          </a:p>
          <a:p>
            <a:pPr marL="514341" indent="-514341">
              <a:buFontTx/>
              <a:buAutoNum type="arabicPeriod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Giaschi D, Chapman C, Meier K, Narasimhan S, Regan D (2015) </a:t>
            </a:r>
            <a:r>
              <a:rPr lang="en-CA" sz="2400" i="1" dirty="0">
                <a:latin typeface="Arial" panose="020B0604020202020204" pitchFamily="34" charset="0"/>
                <a:cs typeface="Arial" panose="020B0604020202020204" pitchFamily="34" charset="0"/>
              </a:rPr>
              <a:t>Vis Res 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114:122-134</a:t>
            </a:r>
          </a:p>
          <a:p>
            <a:pPr marL="514341" indent="-514341">
              <a:buAutoNum type="arabicPeriod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Meier K, Partanen M, Giaschi D (2018) </a:t>
            </a:r>
            <a:r>
              <a:rPr lang="en-CA" sz="2400" i="1" dirty="0">
                <a:latin typeface="Arial" panose="020B0604020202020204" pitchFamily="34" charset="0"/>
                <a:cs typeface="Arial" panose="020B0604020202020204" pitchFamily="34" charset="0"/>
              </a:rPr>
              <a:t>Perception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6:660-683</a:t>
            </a:r>
          </a:p>
          <a:p>
            <a:pPr marL="514341" indent="-514341">
              <a:buAutoNum type="arabicPeriod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Andersson J (2003) </a:t>
            </a:r>
            <a:r>
              <a:rPr lang="en-CA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NeuroImage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20:870-888</a:t>
            </a:r>
          </a:p>
          <a:p>
            <a:pPr marL="514341" indent="-514341">
              <a:buAutoNum type="arabicPeriod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Smith M et al. (2005) </a:t>
            </a:r>
            <a:r>
              <a:rPr lang="en-CA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NeuroImage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23:208-219</a:t>
            </a:r>
          </a:p>
          <a:p>
            <a:pPr marL="514341" indent="-514341">
              <a:buFontTx/>
              <a:buAutoNum type="arabicPeriod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Worsley KJ (2001) in Functional MRI: An Introduction to Methods </a:t>
            </a:r>
            <a:r>
              <a:rPr lang="en-CA" sz="2400" i="1" dirty="0">
                <a:latin typeface="Arial" panose="020B0604020202020204" pitchFamily="34" charset="0"/>
                <a:cs typeface="Arial" panose="020B0604020202020204" pitchFamily="34" charset="0"/>
              </a:rPr>
              <a:t>OUP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14:251-270.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A3A55-2F17-F872-842E-9831D896E99A}"/>
              </a:ext>
            </a:extLst>
          </p:cNvPr>
          <p:cNvSpPr txBox="1"/>
          <p:nvPr/>
        </p:nvSpPr>
        <p:spPr>
          <a:xfrm>
            <a:off x="415157" y="13814364"/>
            <a:ext cx="1530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latin typeface="Arial" panose="020B0604020202020204" pitchFamily="34" charset="0"/>
                <a:cs typeface="Arial" panose="020B0604020202020204" pitchFamily="34" charset="0"/>
              </a:rPr>
              <a:t>To determine the effect of speed on the cortical regions activated during a motion-defined form task in adults with amblyopia. 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B2B27-D6D5-CBC9-94CF-2CEA9E016B05}"/>
              </a:ext>
            </a:extLst>
          </p:cNvPr>
          <p:cNvSpPr txBox="1"/>
          <p:nvPr/>
        </p:nvSpPr>
        <p:spPr>
          <a:xfrm>
            <a:off x="415157" y="5742985"/>
            <a:ext cx="15300000" cy="706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92" indent="-45719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3100" dirty="0">
                <a:latin typeface="Arial" panose="020B0604020202020204" pitchFamily="34" charset="0"/>
                <a:cs typeface="Arial" panose="020B0604020202020204" pitchFamily="34" charset="0"/>
              </a:rPr>
              <a:t>Amblyopia (lazy eye) is a common developmental visual disorder defined clinically as reduced visual acuity in one eye that cannot be immediately corrected with lenses.</a:t>
            </a:r>
          </a:p>
          <a:p>
            <a:pPr marL="457192" indent="-45719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3100" dirty="0">
                <a:latin typeface="Arial" panose="020B0604020202020204" pitchFamily="34" charset="0"/>
                <a:cs typeface="Arial" panose="020B0604020202020204" pitchFamily="34" charset="0"/>
              </a:rPr>
              <a:t>Amblyopia also disrupts motion perception even in the clinically-unaffected fellow eye.</a:t>
            </a:r>
            <a:r>
              <a:rPr lang="en-CA" sz="3100" baseline="30000" dirty="0"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r>
              <a:rPr lang="en-CA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192" indent="-45719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3100" dirty="0">
                <a:latin typeface="Arial" panose="020B0604020202020204" pitchFamily="34" charset="0"/>
                <a:cs typeface="Arial" panose="020B0604020202020204" pitchFamily="34" charset="0"/>
              </a:rPr>
              <a:t>Psychophysical studies have reported deficits for slow but not faster speeds of motion,</a:t>
            </a:r>
            <a:r>
              <a:rPr lang="en-CA" sz="31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CA" sz="3100" dirty="0">
                <a:latin typeface="Arial" panose="020B0604020202020204" pitchFamily="34" charset="0"/>
                <a:cs typeface="Arial" panose="020B0604020202020204" pitchFamily="34" charset="0"/>
              </a:rPr>
              <a:t> and these deficits persist after standard treatment with occlusion therapy.</a:t>
            </a:r>
            <a:r>
              <a:rPr lang="en-CA" sz="31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CA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192" indent="-45719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3100" dirty="0">
                <a:latin typeface="Arial" panose="020B0604020202020204" pitchFamily="34" charset="0"/>
                <a:cs typeface="Arial" panose="020B0604020202020204" pitchFamily="34" charset="0"/>
              </a:rPr>
              <a:t>Evidence from electrophysiological and psychophysical studies suggests that slow and medium-to-fast speeds of motion are processed by different mechanisms.</a:t>
            </a:r>
            <a:r>
              <a:rPr lang="en-CA" sz="3100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 marL="457192" indent="-45719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We have shown previously that a motion-defined form task is very sensitive to disruption by amblyopia.</a:t>
            </a:r>
            <a:r>
              <a:rPr lang="en-US" sz="3100" baseline="30000" dirty="0">
                <a:latin typeface="Arial" panose="020B0604020202020204" pitchFamily="34" charset="0"/>
                <a:cs typeface="Arial" panose="020B0604020202020204" pitchFamily="34" charset="0"/>
              </a:rPr>
              <a:t>2,3 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192" indent="-45719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Both slow and medium speeds of motion-defined form activate V5/MT+ and LOC in adults with normal vision.</a:t>
            </a:r>
            <a:r>
              <a:rPr lang="en-US" sz="3100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EDEBC0-AC45-43CF-F7AF-39154A71A82C}"/>
              </a:ext>
            </a:extLst>
          </p:cNvPr>
          <p:cNvSpPr txBox="1"/>
          <p:nvPr/>
        </p:nvSpPr>
        <p:spPr>
          <a:xfrm>
            <a:off x="415157" y="16065709"/>
            <a:ext cx="15300000" cy="141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86"/>
              </a:spcAft>
              <a:buClr>
                <a:prstClr val="black"/>
              </a:buClr>
              <a:tabLst>
                <a:tab pos="205531" algn="l"/>
              </a:tabLst>
            </a:pPr>
            <a:r>
              <a:rPr lang="en-US" sz="28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Participants </a:t>
            </a:r>
          </a:p>
          <a:p>
            <a:pPr>
              <a:lnSpc>
                <a:spcPct val="150000"/>
              </a:lnSpc>
              <a:spcAft>
                <a:spcPts val="686"/>
              </a:spcAft>
              <a:buClr>
                <a:prstClr val="black"/>
              </a:buClr>
              <a:tabLst>
                <a:tab pos="205531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 adults with normal vision and 5 adults with amblyopia (21 – 39 years old,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= 27.3,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SD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= 6.6)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0FA7F-0FB6-E380-2CA6-9794BA070F28}"/>
              </a:ext>
            </a:extLst>
          </p:cNvPr>
          <p:cNvSpPr txBox="1"/>
          <p:nvPr/>
        </p:nvSpPr>
        <p:spPr>
          <a:xfrm>
            <a:off x="365729" y="26291733"/>
            <a:ext cx="153000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Motion-defined form fMRI block design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92" indent="-457192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Each participant completed 2 or 3 functional MRI runs. Each run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was made of 3 cycles, with 7 blocks (12 s each; pseudorandom order) and 8 trials per block</a:t>
            </a:r>
          </a:p>
          <a:p>
            <a:pPr marL="457192" indent="-457192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Button press to indicate orientation of rectangle on each trial (accuracy determined)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04FC06-2092-7F8B-CA53-68911C5ADE87}"/>
              </a:ext>
            </a:extLst>
          </p:cNvPr>
          <p:cNvSpPr txBox="1"/>
          <p:nvPr/>
        </p:nvSpPr>
        <p:spPr>
          <a:xfrm>
            <a:off x="309656" y="33965769"/>
            <a:ext cx="15570000" cy="712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Motion-sensitive area V5/MT+ localizer</a:t>
            </a:r>
          </a:p>
          <a:p>
            <a:pPr marL="682625" indent="-317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Passive viewing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	   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12 s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12 s</a:t>
            </a:r>
          </a:p>
          <a:p>
            <a:pPr>
              <a:lnSpc>
                <a:spcPct val="150000"/>
              </a:lnSpc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Object-selective area LOC localizer</a:t>
            </a:r>
          </a:p>
          <a:p>
            <a:pPr marL="731838" indent="-3667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Button press when an image appears twice in a row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F274B7-3FBC-79A2-733A-164CEDC724DC}"/>
              </a:ext>
            </a:extLst>
          </p:cNvPr>
          <p:cNvSpPr txBox="1"/>
          <p:nvPr/>
        </p:nvSpPr>
        <p:spPr>
          <a:xfrm>
            <a:off x="7561914" y="36596274"/>
            <a:ext cx="836818" cy="65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72AEF-C6C9-9C8D-5865-1DE9574D1946}"/>
              </a:ext>
            </a:extLst>
          </p:cNvPr>
          <p:cNvSpPr txBox="1"/>
          <p:nvPr/>
        </p:nvSpPr>
        <p:spPr>
          <a:xfrm>
            <a:off x="17419475" y="5600903"/>
            <a:ext cx="153000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92" indent="-45719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800" dirty="0" err="1">
                <a:latin typeface="Arial" panose="020B0604020202020204" pitchFamily="34" charset="0"/>
                <a:cs typeface="Arial" panose="020B0604020202020204" pitchFamily="34" charset="0"/>
              </a:rPr>
              <a:t>Topup</a:t>
            </a: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 data were collected with reversed phase-encode blips to correct for distortion, and applied to the functional data using FSL.</a:t>
            </a:r>
            <a:r>
              <a:rPr lang="en-CA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6,7</a:t>
            </a:r>
          </a:p>
          <a:p>
            <a:pPr marL="457192" indent="-45719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Data analysis was carried out using FMRI Expert Analysis Tool (FEAT) version 6.00. </a:t>
            </a:r>
          </a:p>
          <a:p>
            <a:pPr marL="457192" indent="-45719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First-level GLM analysis was applied to the whole brain, and mixed-effect group analysis was conducted to evaluate contrasts for medium &gt; random and slow &gt; random motion. </a:t>
            </a:r>
          </a:p>
          <a:p>
            <a:pPr marL="457192" indent="-45719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Significant activations were determined using cluster thresholding (z &gt; 3.1) and family-wise error rate of </a:t>
            </a:r>
            <a:r>
              <a:rPr lang="el-GR" sz="2800" dirty="0"/>
              <a:t>α</a:t>
            </a:r>
            <a:r>
              <a:rPr lang="en-CA" sz="2800" dirty="0"/>
              <a:t> </a:t>
            </a: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= .05.</a:t>
            </a:r>
            <a:r>
              <a:rPr lang="en-CA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  <a:p>
            <a:pPr marL="457192" indent="-45719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Functional localizer runs for each participant were used to define individual ROIs for V5/MT+ and LOC, and to extract parameter estimates (beta weights).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191A544-20D3-D850-5726-2A3D012D34B6}"/>
              </a:ext>
            </a:extLst>
          </p:cNvPr>
          <p:cNvSpPr/>
          <p:nvPr/>
        </p:nvSpPr>
        <p:spPr>
          <a:xfrm>
            <a:off x="17243561" y="10139212"/>
            <a:ext cx="15660000" cy="720000"/>
          </a:xfrm>
          <a:prstGeom prst="rect">
            <a:avLst/>
          </a:prstGeom>
          <a:solidFill>
            <a:srgbClr val="70140A"/>
          </a:solidFill>
          <a:ln w="3175">
            <a:solidFill>
              <a:srgbClr val="7014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29" b="1" dirty="0">
                <a:latin typeface="Arial Narrow" panose="020B0604020202020204" pitchFamily="34" charset="0"/>
                <a:cs typeface="Arial Narrow" panose="020B0604020202020204" pitchFamily="34" charset="0"/>
              </a:rPr>
              <a:t>Results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ACD9747-E92F-DDC4-B44A-9E3E9372456F}"/>
              </a:ext>
            </a:extLst>
          </p:cNvPr>
          <p:cNvGrpSpPr/>
          <p:nvPr/>
        </p:nvGrpSpPr>
        <p:grpSpPr>
          <a:xfrm>
            <a:off x="828064" y="40567400"/>
            <a:ext cx="14207659" cy="3691955"/>
            <a:chOff x="754681" y="40950910"/>
            <a:chExt cx="12579784" cy="3691955"/>
          </a:xfrm>
        </p:grpSpPr>
        <p:pic>
          <p:nvPicPr>
            <p:cNvPr id="45" name="Picture 44" descr="Diagram&#10;&#10;Description automatically generated">
              <a:extLst>
                <a:ext uri="{FF2B5EF4-FFF2-40B4-BE49-F238E27FC236}">
                  <a16:creationId xmlns:a16="http://schemas.microsoft.com/office/drawing/2014/main" id="{49C09B32-A5DE-2B46-F425-B102C56808C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681" y="41095512"/>
              <a:ext cx="4133697" cy="354735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D9FC210-A337-3CC5-040E-BDD8F7C2B904}"/>
                </a:ext>
              </a:extLst>
            </p:cNvPr>
            <p:cNvSpPr txBox="1"/>
            <p:nvPr/>
          </p:nvSpPr>
          <p:spPr>
            <a:xfrm>
              <a:off x="4527662" y="41474934"/>
              <a:ext cx="17906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Intact images of objects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BC027E3-32DD-FA59-64A8-17E215156A0F}"/>
                </a:ext>
              </a:extLst>
            </p:cNvPr>
            <p:cNvSpPr txBox="1"/>
            <p:nvPr/>
          </p:nvSpPr>
          <p:spPr>
            <a:xfrm>
              <a:off x="6811294" y="42173816"/>
              <a:ext cx="836818" cy="653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vs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70565E-55B5-B86D-2F46-77422C576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3604" y="40950910"/>
              <a:ext cx="3960000" cy="354735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395C82F-5F5D-17FC-7F47-DA74142ED149}"/>
                </a:ext>
              </a:extLst>
            </p:cNvPr>
            <p:cNvSpPr txBox="1"/>
            <p:nvPr/>
          </p:nvSpPr>
          <p:spPr>
            <a:xfrm>
              <a:off x="11532213" y="41590427"/>
              <a:ext cx="1802252" cy="840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2400">
                  <a:latin typeface="Arial" panose="020B0604020202020204" pitchFamily="34" charset="0"/>
                  <a:cs typeface="Arial" panose="020B0604020202020204" pitchFamily="34" charset="0"/>
                </a:rPr>
                <a:t>crambled 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EDA9734-4184-B0EA-7B23-0DD25A009BEC}"/>
              </a:ext>
            </a:extLst>
          </p:cNvPr>
          <p:cNvSpPr txBox="1"/>
          <p:nvPr/>
        </p:nvSpPr>
        <p:spPr>
          <a:xfrm>
            <a:off x="17432453" y="10906208"/>
            <a:ext cx="15300000" cy="560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Behavioral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2124D4-C065-928C-4D35-DFEBD29E9994}"/>
              </a:ext>
            </a:extLst>
          </p:cNvPr>
          <p:cNvGrpSpPr/>
          <p:nvPr/>
        </p:nvGrpSpPr>
        <p:grpSpPr>
          <a:xfrm>
            <a:off x="17317863" y="24312831"/>
            <a:ext cx="7084101" cy="1031051"/>
            <a:chOff x="17568231" y="25644139"/>
            <a:chExt cx="7084101" cy="103105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A70007-78D2-FBD7-E31C-C3E67C655E50}"/>
                </a:ext>
              </a:extLst>
            </p:cNvPr>
            <p:cNvSpPr txBox="1"/>
            <p:nvPr/>
          </p:nvSpPr>
          <p:spPr>
            <a:xfrm>
              <a:off x="19156917" y="25644139"/>
              <a:ext cx="5495415" cy="1031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Medium speed &gt; Random motion</a:t>
              </a:r>
            </a:p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Slow speed &gt; Random motion</a:t>
              </a:r>
            </a:p>
          </p:txBody>
        </p:sp>
        <p:pic>
          <p:nvPicPr>
            <p:cNvPr id="1026" name="Picture 2" descr="Light Red Yellow vector abstract blurred background Colorful abstract  illustration with gradient New design for applications 2544911 Vector Art  at Vecteezy">
              <a:extLst>
                <a:ext uri="{FF2B5EF4-FFF2-40B4-BE49-F238E27FC236}">
                  <a16:creationId xmlns:a16="http://schemas.microsoft.com/office/drawing/2014/main" id="{52FCDD4B-F40F-99B5-A1E5-E55BE3FC2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74501" y="25701297"/>
              <a:ext cx="1440000" cy="36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Light BLUE modern elegant abstract background with gradient. Brand-new colored template in blurry style. ">
              <a:extLst>
                <a:ext uri="{FF2B5EF4-FFF2-40B4-BE49-F238E27FC236}">
                  <a16:creationId xmlns:a16="http://schemas.microsoft.com/office/drawing/2014/main" id="{31AB0220-EB66-4F9D-0827-0EF662344F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" t="70517" r="14885" b="5808"/>
            <a:stretch/>
          </p:blipFill>
          <p:spPr bwMode="auto">
            <a:xfrm flipH="1">
              <a:off x="17568231" y="26193055"/>
              <a:ext cx="1440000" cy="36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22AF27D-F919-39BD-B5AF-C7E22B2F23D0}"/>
              </a:ext>
            </a:extLst>
          </p:cNvPr>
          <p:cNvSpPr txBox="1"/>
          <p:nvPr/>
        </p:nvSpPr>
        <p:spPr>
          <a:xfrm>
            <a:off x="407742" y="45386311"/>
            <a:ext cx="15787102" cy="4629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Data acquisition </a:t>
            </a:r>
          </a:p>
          <a:p>
            <a:pPr>
              <a:lnSpc>
                <a:spcPct val="150000"/>
              </a:lnSpc>
            </a:pP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GE 750 3.0 Tesla scanner; 32-channel Nova Medical head coil; multiband EPI sequences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92" indent="-45719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T1-weighted 3D anatomical whole-brain image: TR = 8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TE = 3 </a:t>
            </a:r>
            <a:r>
              <a:rPr lang="en-CA" sz="2800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256 x 256 matrix, </a:t>
            </a: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1mm</a:t>
            </a:r>
            <a:r>
              <a:rPr lang="en-CA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			    voxel size,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176 sagittal slices</a:t>
            </a:r>
          </a:p>
          <a:p>
            <a:pPr marL="457192" indent="-45719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T2-weighted 4D functional images: </a:t>
            </a: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TR = 600 </a:t>
            </a:r>
            <a:r>
              <a:rPr lang="en-CA" sz="2800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, TE = 30 </a:t>
            </a:r>
            <a:r>
              <a:rPr lang="en-CA" sz="2800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, 96 x 96 matrix, 3 mm</a:t>
            </a:r>
            <a:r>
              <a:rPr lang="en-CA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 voxel size, 		          38 interleaved axial slices</a:t>
            </a:r>
          </a:p>
          <a:p>
            <a:pPr marL="3007935" lvl="1" indent="-45719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Motion-defined form: 440 volumes per run</a:t>
            </a:r>
          </a:p>
          <a:p>
            <a:pPr marL="3007935" lvl="1" indent="-45719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V5/MT+ and LOC localizers: 240 volumes each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0CC444-5A08-4E00-FAD9-6023C7CE4452}"/>
              </a:ext>
            </a:extLst>
          </p:cNvPr>
          <p:cNvSpPr txBox="1"/>
          <p:nvPr/>
        </p:nvSpPr>
        <p:spPr>
          <a:xfrm>
            <a:off x="17488927" y="43458619"/>
            <a:ext cx="151764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92" indent="-45719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speed-tuning of the behavioral deficit in motion-defined form perception in the fellow eye in amblyopia is evident in task-based fMRI activation maps. </a:t>
            </a:r>
          </a:p>
          <a:p>
            <a:pPr marL="457192" indent="-45719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Group differences were restricted to the slow speed, and were largest in V5/MT+, but also evident in LOC and PPC.</a:t>
            </a:r>
            <a:endParaRPr lang="en-US" sz="3200" strike="sngStrike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92" indent="-45719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Regions of the dorsal and ventral visual streams appear to underlie this deficit.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2F3D51-405D-3A2F-1490-8FB5806A8BE7}"/>
              </a:ext>
            </a:extLst>
          </p:cNvPr>
          <p:cNvSpPr txBox="1"/>
          <p:nvPr/>
        </p:nvSpPr>
        <p:spPr>
          <a:xfrm>
            <a:off x="27123078" y="16496161"/>
            <a:ext cx="5488088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Medium speed: </a:t>
            </a:r>
          </a:p>
          <a:p>
            <a:pPr marL="457192" indent="-457192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Bilateral activation in V5/MT+, LOC, posterior occipital (POC) and posterior parietal (PPC) cortex in both groups</a:t>
            </a:r>
          </a:p>
          <a:p>
            <a:pPr marL="457192" indent="-457192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Slow speed: </a:t>
            </a:r>
          </a:p>
          <a:p>
            <a:pPr marL="457192" indent="-4571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Bilateral activation in V5/MT+, LOC and PPC in control group </a:t>
            </a:r>
          </a:p>
          <a:p>
            <a:pPr marL="457192" indent="-457192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Little activation in amblyopia group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9E2F2E-FECF-B7C8-CFFC-BFBFCB42E84C}"/>
              </a:ext>
            </a:extLst>
          </p:cNvPr>
          <p:cNvSpPr txBox="1"/>
          <p:nvPr/>
        </p:nvSpPr>
        <p:spPr>
          <a:xfrm>
            <a:off x="17668421" y="15120943"/>
            <a:ext cx="118689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Whole-brain maps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(Motion-defined form, near threshold coherence)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8B4027-7303-B1DD-6720-3196679FC76E}"/>
              </a:ext>
            </a:extLst>
          </p:cNvPr>
          <p:cNvSpPr txBox="1"/>
          <p:nvPr/>
        </p:nvSpPr>
        <p:spPr>
          <a:xfrm>
            <a:off x="17081999" y="26071447"/>
            <a:ext cx="49071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Region-of-interest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analysis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639038-AE65-6B59-88D7-521A353F4A6A}"/>
              </a:ext>
            </a:extLst>
          </p:cNvPr>
          <p:cNvSpPr txBox="1"/>
          <p:nvPr/>
        </p:nvSpPr>
        <p:spPr>
          <a:xfrm>
            <a:off x="27775486" y="26980936"/>
            <a:ext cx="4737708" cy="620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Repeated-measures ANOVA revealed:</a:t>
            </a:r>
          </a:p>
          <a:p>
            <a:pPr marL="457192" indent="-457192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 group difference at medium speed</a:t>
            </a:r>
          </a:p>
          <a:p>
            <a:pPr marL="457192" indent="-457192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92" indent="-457192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At near threshold coherence: 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Amblyopia group showed less activation than control at the slow speed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Amblyopia group showed less activation for slow speed than medium speed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8E1831-9A3B-46B9-BE93-293C5C753F71}"/>
              </a:ext>
            </a:extLst>
          </p:cNvPr>
          <p:cNvSpPr txBox="1"/>
          <p:nvPr/>
        </p:nvSpPr>
        <p:spPr>
          <a:xfrm>
            <a:off x="27819030" y="36905517"/>
            <a:ext cx="4737707" cy="444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92" indent="-457192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Similar to the effect seen in V5/MT+, both groups showed similar activation at the medium speed</a:t>
            </a:r>
          </a:p>
          <a:p>
            <a:pPr marL="457192" indent="-457192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92" indent="-457192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Amblyopia group showed a trend toward less activation than controls at the slow speed for both coherence levels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72E4C39-D93B-FBB0-B1BA-7B9D15D1705F}"/>
              </a:ext>
            </a:extLst>
          </p:cNvPr>
          <p:cNvGrpSpPr/>
          <p:nvPr/>
        </p:nvGrpSpPr>
        <p:grpSpPr>
          <a:xfrm>
            <a:off x="9918506" y="35595498"/>
            <a:ext cx="3964996" cy="2268000"/>
            <a:chOff x="9547796" y="35595498"/>
            <a:chExt cx="3964996" cy="226800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BB19315-8F8A-BDDB-9D88-0F13340886C7}"/>
                </a:ext>
              </a:extLst>
            </p:cNvPr>
            <p:cNvGrpSpPr/>
            <p:nvPr/>
          </p:nvGrpSpPr>
          <p:grpSpPr>
            <a:xfrm>
              <a:off x="9547796" y="35595498"/>
              <a:ext cx="3964996" cy="2268000"/>
              <a:chOff x="7598028" y="36644407"/>
              <a:chExt cx="3964996" cy="2268000"/>
            </a:xfrm>
          </p:grpSpPr>
          <p:pic>
            <p:nvPicPr>
              <p:cNvPr id="39" name="Picture 38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8BC026DB-BC1E-8EDE-F2AF-9117E0504F4E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98028" y="36644407"/>
                <a:ext cx="2268000" cy="2268000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21870FD-837B-D995-5A4C-56AC84DC4DA5}"/>
                  </a:ext>
                </a:extLst>
              </p:cNvPr>
              <p:cNvSpPr txBox="1"/>
              <p:nvPr/>
            </p:nvSpPr>
            <p:spPr>
              <a:xfrm>
                <a:off x="9629366" y="37037443"/>
                <a:ext cx="19336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Stationary dots </a:t>
                </a:r>
              </a:p>
            </p:txBody>
          </p:sp>
        </p:grpSp>
        <p:pic>
          <p:nvPicPr>
            <p:cNvPr id="88" name="Graphic 87" descr="Add with solid fill">
              <a:extLst>
                <a:ext uri="{FF2B5EF4-FFF2-40B4-BE49-F238E27FC236}">
                  <a16:creationId xmlns:a16="http://schemas.microsoft.com/office/drawing/2014/main" id="{32B380C1-283C-E744-02F8-8CB90600E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36781" y="36636332"/>
              <a:ext cx="196564" cy="196564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9A289F1-7A4D-82B0-11B8-70C55ED09E4E}"/>
              </a:ext>
            </a:extLst>
          </p:cNvPr>
          <p:cNvGrpSpPr/>
          <p:nvPr/>
        </p:nvGrpSpPr>
        <p:grpSpPr>
          <a:xfrm>
            <a:off x="2529381" y="35672858"/>
            <a:ext cx="4250119" cy="2268000"/>
            <a:chOff x="1165114" y="36627335"/>
            <a:chExt cx="4250119" cy="22680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B975D5-A579-7D4C-3ACE-2328B02350AA}"/>
                </a:ext>
              </a:extLst>
            </p:cNvPr>
            <p:cNvSpPr txBox="1"/>
            <p:nvPr/>
          </p:nvSpPr>
          <p:spPr>
            <a:xfrm>
              <a:off x="3404654" y="37021643"/>
              <a:ext cx="2010579" cy="1213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Expanding &amp; contracting dots 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0A7A7DA-9C85-03AF-58AD-3B8587A11997}"/>
                </a:ext>
              </a:extLst>
            </p:cNvPr>
            <p:cNvGrpSpPr/>
            <p:nvPr/>
          </p:nvGrpSpPr>
          <p:grpSpPr>
            <a:xfrm>
              <a:off x="1165114" y="36627335"/>
              <a:ext cx="2268000" cy="2268000"/>
              <a:chOff x="1165114" y="36627335"/>
              <a:chExt cx="2268000" cy="2268000"/>
            </a:xfrm>
          </p:grpSpPr>
          <p:pic>
            <p:nvPicPr>
              <p:cNvPr id="38" name="Picture 37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FE514EDB-844E-37EB-4A0C-F71B4EEC5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65114" y="36627335"/>
                <a:ext cx="2268000" cy="2268000"/>
              </a:xfrm>
              <a:prstGeom prst="rect">
                <a:avLst/>
              </a:prstGeom>
            </p:spPr>
          </p:pic>
          <p:pic>
            <p:nvPicPr>
              <p:cNvPr id="93" name="Graphic 92" descr="Add with solid fill">
                <a:extLst>
                  <a:ext uri="{FF2B5EF4-FFF2-40B4-BE49-F238E27FC236}">
                    <a16:creationId xmlns:a16="http://schemas.microsoft.com/office/drawing/2014/main" id="{641DECC0-9676-7696-9643-F54436BB95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269128" y="37659961"/>
                <a:ext cx="196564" cy="196564"/>
              </a:xfrm>
              <a:prstGeom prst="rect">
                <a:avLst/>
              </a:prstGeom>
            </p:spPr>
          </p:pic>
        </p:grp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10D2FAB-9343-8724-B489-E5BE19737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980826"/>
              </p:ext>
            </p:extLst>
          </p:nvPr>
        </p:nvGraphicFramePr>
        <p:xfrm>
          <a:off x="17596578" y="11920136"/>
          <a:ext cx="15113892" cy="25032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948223">
                  <a:extLst>
                    <a:ext uri="{9D8B030D-6E8A-4147-A177-3AD203B41FA5}">
                      <a16:colId xmlns:a16="http://schemas.microsoft.com/office/drawing/2014/main" val="626777179"/>
                    </a:ext>
                  </a:extLst>
                </a:gridCol>
                <a:gridCol w="4291065">
                  <a:extLst>
                    <a:ext uri="{9D8B030D-6E8A-4147-A177-3AD203B41FA5}">
                      <a16:colId xmlns:a16="http://schemas.microsoft.com/office/drawing/2014/main" val="3559710620"/>
                    </a:ext>
                  </a:extLst>
                </a:gridCol>
                <a:gridCol w="2768052">
                  <a:extLst>
                    <a:ext uri="{9D8B030D-6E8A-4147-A177-3AD203B41FA5}">
                      <a16:colId xmlns:a16="http://schemas.microsoft.com/office/drawing/2014/main" val="2822991497"/>
                    </a:ext>
                  </a:extLst>
                </a:gridCol>
                <a:gridCol w="2553276">
                  <a:extLst>
                    <a:ext uri="{9D8B030D-6E8A-4147-A177-3AD203B41FA5}">
                      <a16:colId xmlns:a16="http://schemas.microsoft.com/office/drawing/2014/main" val="2801009356"/>
                    </a:ext>
                  </a:extLst>
                </a:gridCol>
                <a:gridCol w="2553276">
                  <a:extLst>
                    <a:ext uri="{9D8B030D-6E8A-4147-A177-3AD203B41FA5}">
                      <a16:colId xmlns:a16="http://schemas.microsoft.com/office/drawing/2014/main" val="2775729911"/>
                    </a:ext>
                  </a:extLst>
                </a:gridCol>
              </a:tblGrid>
              <a:tr h="502592">
                <a:tc>
                  <a:txBody>
                    <a:bodyPr/>
                    <a:lstStyle/>
                    <a:p>
                      <a:pPr marR="27305" algn="just">
                        <a:lnSpc>
                          <a:spcPct val="112000"/>
                        </a:lnSpc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CA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7305" algn="just">
                        <a:lnSpc>
                          <a:spcPct val="112000"/>
                        </a:lnSpc>
                      </a:pPr>
                      <a:r>
                        <a:rPr lang="en-US" sz="2800" b="1" dirty="0">
                          <a:effectLst/>
                        </a:rPr>
                        <a:t> </a:t>
                      </a:r>
                      <a:endParaRPr lang="en-CA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12000"/>
                        </a:lnSpc>
                      </a:pPr>
                      <a:r>
                        <a:rPr lang="en-US" sz="2800" b="1" dirty="0">
                          <a:effectLst/>
                        </a:rPr>
                        <a:t>Amblyopia</a:t>
                      </a:r>
                      <a:endParaRPr lang="en-CA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12000"/>
                        </a:lnSpc>
                      </a:pPr>
                      <a:r>
                        <a:rPr lang="en-US" sz="2800" b="1" dirty="0">
                          <a:effectLst/>
                        </a:rPr>
                        <a:t>Control</a:t>
                      </a:r>
                      <a:endParaRPr lang="en-CA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7305" algn="just">
                        <a:lnSpc>
                          <a:spcPct val="112000"/>
                        </a:lnSpc>
                      </a:pPr>
                      <a:r>
                        <a:rPr lang="en-US" sz="2800" b="1" dirty="0">
                          <a:effectLst/>
                        </a:rPr>
                        <a:t>p-value</a:t>
                      </a:r>
                      <a:endParaRPr lang="en-CA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674640"/>
                  </a:ext>
                </a:extLst>
              </a:tr>
              <a:tr h="500162">
                <a:tc rowSpan="2">
                  <a:txBody>
                    <a:bodyPr/>
                    <a:lstStyle/>
                    <a:p>
                      <a:pPr marR="27305" algn="just">
                        <a:lnSpc>
                          <a:spcPct val="112000"/>
                        </a:lnSpc>
                      </a:pPr>
                      <a:r>
                        <a:rPr lang="en-US" sz="2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 speed</a:t>
                      </a:r>
                      <a:endParaRPr lang="en-CA" sz="2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R="27305" algn="just">
                        <a:lnSpc>
                          <a:spcPct val="112000"/>
                        </a:lnSpc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Near threshold coherence</a:t>
                      </a:r>
                      <a:endParaRPr lang="en-CA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12000"/>
                        </a:lnSpc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.73</a:t>
                      </a:r>
                      <a:endParaRPr lang="en-CA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12000"/>
                        </a:lnSpc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.68</a:t>
                      </a:r>
                      <a:endParaRPr lang="en-CA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R="27305" algn="just">
                        <a:lnSpc>
                          <a:spcPct val="112000"/>
                        </a:lnSpc>
                      </a:pPr>
                      <a:r>
                        <a:rPr lang="en-US" sz="28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.33</a:t>
                      </a:r>
                      <a:endParaRPr lang="en-CA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09399520"/>
                  </a:ext>
                </a:extLst>
              </a:tr>
              <a:tr h="500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27305" algn="just">
                        <a:lnSpc>
                          <a:spcPct val="112000"/>
                        </a:lnSpc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coherence</a:t>
                      </a:r>
                      <a:endParaRPr lang="en-CA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12000"/>
                        </a:lnSpc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.95</a:t>
                      </a:r>
                      <a:endParaRPr lang="en-CA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12000"/>
                        </a:lnSpc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.99</a:t>
                      </a:r>
                      <a:endParaRPr lang="en-CA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7305" algn="just">
                        <a:lnSpc>
                          <a:spcPct val="112000"/>
                        </a:lnSpc>
                      </a:pPr>
                      <a:r>
                        <a:rPr lang="en-US" sz="28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.15</a:t>
                      </a:r>
                      <a:endParaRPr lang="en-CA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9294908"/>
                  </a:ext>
                </a:extLst>
              </a:tr>
              <a:tr h="500162">
                <a:tc rowSpan="2">
                  <a:txBody>
                    <a:bodyPr/>
                    <a:lstStyle/>
                    <a:p>
                      <a:pPr marR="27305" algn="just">
                        <a:lnSpc>
                          <a:spcPct val="112000"/>
                        </a:lnSpc>
                      </a:pPr>
                      <a:r>
                        <a:rPr lang="en-US" sz="2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 speed</a:t>
                      </a:r>
                      <a:endParaRPr lang="en-CA" sz="2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7305" algn="just">
                        <a:lnSpc>
                          <a:spcPct val="112000"/>
                        </a:lnSpc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Near threshold coherence</a:t>
                      </a:r>
                      <a:endParaRPr lang="en-CA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12000"/>
                        </a:lnSpc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.82</a:t>
                      </a:r>
                      <a:endParaRPr lang="en-CA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12000"/>
                        </a:lnSpc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.63</a:t>
                      </a:r>
                      <a:endParaRPr lang="en-CA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27305" algn="just">
                        <a:lnSpc>
                          <a:spcPct val="112000"/>
                        </a:lnSpc>
                      </a:pPr>
                      <a:r>
                        <a:rPr lang="en-US" sz="28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.02*</a:t>
                      </a:r>
                      <a:endParaRPr lang="en-CA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0536261"/>
                  </a:ext>
                </a:extLst>
              </a:tr>
              <a:tr h="500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27305" algn="just">
                        <a:lnSpc>
                          <a:spcPct val="112000"/>
                        </a:lnSpc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coherence</a:t>
                      </a:r>
                      <a:endParaRPr lang="en-CA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12000"/>
                        </a:lnSpc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.86</a:t>
                      </a:r>
                      <a:endParaRPr lang="en-CA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12000"/>
                        </a:lnSpc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.98</a:t>
                      </a:r>
                      <a:endParaRPr lang="en-CA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7305" algn="just">
                        <a:lnSpc>
                          <a:spcPct val="112000"/>
                        </a:lnSpc>
                      </a:pPr>
                      <a:r>
                        <a:rPr lang="en-US" sz="28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 .07</a:t>
                      </a:r>
                      <a:endParaRPr lang="en-CA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09522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3FB7610-C726-86D0-E9C6-CC16A8FEC86E}"/>
              </a:ext>
            </a:extLst>
          </p:cNvPr>
          <p:cNvSpPr txBox="1"/>
          <p:nvPr/>
        </p:nvSpPr>
        <p:spPr>
          <a:xfrm>
            <a:off x="25308758" y="11334229"/>
            <a:ext cx="442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Task accuracy during scan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3DC9-C977-6D6D-C715-E31D19470647}"/>
              </a:ext>
            </a:extLst>
          </p:cNvPr>
          <p:cNvSpPr txBox="1"/>
          <p:nvPr/>
        </p:nvSpPr>
        <p:spPr>
          <a:xfrm>
            <a:off x="415157" y="17790083"/>
            <a:ext cx="15300000" cy="2121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86"/>
              </a:spcAft>
              <a:buClr>
                <a:prstClr val="black"/>
              </a:buClr>
              <a:tabLst>
                <a:tab pos="205531" algn="l"/>
              </a:tabLst>
            </a:pPr>
            <a:r>
              <a:rPr lang="en-US" sz="28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Stimuli </a:t>
            </a:r>
            <a:r>
              <a:rPr lang="en-US" sz="2800" b="1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and fMRI task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endParaRPr lang="en-US" sz="2800" b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448429" indent="-448429">
              <a:buClr>
                <a:prstClr val="black"/>
              </a:buClr>
              <a:buFont typeface="Arial" charset="0"/>
              <a:buChar char="•"/>
              <a:tabLst>
                <a:tab pos="205531" algn="l"/>
              </a:tabLst>
            </a:pP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Motion-defined rectangles created by moving dots coherently in one direction inside the rectangle and in the opposite direction outside the rectangle with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medium (5 deg/s) or slow  (0.1 deg/s) dot speeds</a:t>
            </a: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FE6DCF-455C-9F1E-CD1D-88B2EE9AEA1F}"/>
              </a:ext>
            </a:extLst>
          </p:cNvPr>
          <p:cNvSpPr txBox="1"/>
          <p:nvPr/>
        </p:nvSpPr>
        <p:spPr>
          <a:xfrm>
            <a:off x="513130" y="20386811"/>
            <a:ext cx="7146755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8429" indent="-448429">
              <a:spcBef>
                <a:spcPts val="600"/>
              </a:spcBef>
              <a:spcAft>
                <a:spcPts val="1200"/>
              </a:spcAft>
              <a:buClr>
                <a:prstClr val="black"/>
              </a:buClr>
              <a:buFont typeface="Arial" charset="0"/>
              <a:buChar char="•"/>
              <a:tabLst>
                <a:tab pos="205531" algn="l"/>
              </a:tabLst>
            </a:pP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Proportion of dots moving in the same direction was adjusted using a 2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-down, 1-up staircase method </a:t>
            </a: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to determine coherence threshold for discriminating the orientation of the rectangle (vertical or horizontal) for each speed in each participant.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8429" indent="-448429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Font typeface="Arial" charset="0"/>
              <a:buChar char="•"/>
              <a:tabLst>
                <a:tab pos="205531" algn="l"/>
              </a:tabLst>
            </a:pP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Stimuli were viewed through the fellow eye in the participants with amblyopia or through a matched eye in the controls.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Picture 2" descr="NSERC Announces One-Year Extension to Discovery Grants – CS-Can|Info-Can">
            <a:extLst>
              <a:ext uri="{FF2B5EF4-FFF2-40B4-BE49-F238E27FC236}">
                <a16:creationId xmlns:a16="http://schemas.microsoft.com/office/drawing/2014/main" id="{5268F079-B1E7-90E1-BDBC-DD7D4DCE4F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4" b="30433"/>
          <a:stretch/>
        </p:blipFill>
        <p:spPr bwMode="auto">
          <a:xfrm>
            <a:off x="13891742" y="49675356"/>
            <a:ext cx="3430029" cy="135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CBD33266-0820-0026-1195-A26A9100603F}"/>
              </a:ext>
            </a:extLst>
          </p:cNvPr>
          <p:cNvGrpSpPr/>
          <p:nvPr/>
        </p:nvGrpSpPr>
        <p:grpSpPr>
          <a:xfrm>
            <a:off x="17180387" y="15830125"/>
            <a:ext cx="4820073" cy="8208549"/>
            <a:chOff x="17441643" y="17248519"/>
            <a:chExt cx="4820073" cy="820854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A2FA27-F3D1-0AA6-4023-DD729E8C3FCA}"/>
                </a:ext>
              </a:extLst>
            </p:cNvPr>
            <p:cNvSpPr txBox="1"/>
            <p:nvPr/>
          </p:nvSpPr>
          <p:spPr>
            <a:xfrm>
              <a:off x="19059144" y="17248519"/>
              <a:ext cx="1662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Controls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3100F9B-C4E9-322B-AE9B-76FBDBACA6D0}"/>
                </a:ext>
              </a:extLst>
            </p:cNvPr>
            <p:cNvGrpSpPr/>
            <p:nvPr/>
          </p:nvGrpSpPr>
          <p:grpSpPr>
            <a:xfrm>
              <a:off x="17441643" y="17897068"/>
              <a:ext cx="4820073" cy="7560000"/>
              <a:chOff x="17026841" y="17897068"/>
              <a:chExt cx="4820073" cy="7560000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5BA1E9FE-69F7-9343-95A3-A8CD8949F871}"/>
                  </a:ext>
                </a:extLst>
              </p:cNvPr>
              <p:cNvGrpSpPr/>
              <p:nvPr/>
            </p:nvGrpSpPr>
            <p:grpSpPr>
              <a:xfrm>
                <a:off x="17057986" y="17897068"/>
                <a:ext cx="4716000" cy="7560000"/>
                <a:chOff x="3090947" y="550291"/>
                <a:chExt cx="3270439" cy="5165334"/>
              </a:xfrm>
            </p:grpSpPr>
            <p:pic>
              <p:nvPicPr>
                <p:cNvPr id="119" name="Picture 118" descr="A picture containing sushi, colorful, different, dish&#10;&#10;Description automatically generated">
                  <a:extLst>
                    <a:ext uri="{FF2B5EF4-FFF2-40B4-BE49-F238E27FC236}">
                      <a16:creationId xmlns:a16="http://schemas.microsoft.com/office/drawing/2014/main" id="{DB2E7D62-6A70-DEFB-1490-42BC79BE4B86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14"/>
                <a:srcRect b="3566"/>
                <a:stretch/>
              </p:blipFill>
              <p:spPr>
                <a:xfrm>
                  <a:off x="3091798" y="550291"/>
                  <a:ext cx="3269588" cy="2598591"/>
                </a:xfrm>
                <a:prstGeom prst="rect">
                  <a:avLst/>
                </a:prstGeom>
              </p:spPr>
            </p:pic>
            <p:pic>
              <p:nvPicPr>
                <p:cNvPr id="120" name="Picture 119">
                  <a:extLst>
                    <a:ext uri="{FF2B5EF4-FFF2-40B4-BE49-F238E27FC236}">
                      <a16:creationId xmlns:a16="http://schemas.microsoft.com/office/drawing/2014/main" id="{D535CA53-AAB1-CF75-9B69-E3DE8AC3F0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988" t="7878" r="5739" b="6910"/>
                <a:stretch/>
              </p:blipFill>
              <p:spPr>
                <a:xfrm>
                  <a:off x="3090947" y="3127513"/>
                  <a:ext cx="3269588" cy="2588112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3E5A491-787E-1BCD-9461-F2FA5A782365}"/>
                  </a:ext>
                </a:extLst>
              </p:cNvPr>
              <p:cNvGrpSpPr/>
              <p:nvPr/>
            </p:nvGrpSpPr>
            <p:grpSpPr>
              <a:xfrm>
                <a:off x="17074125" y="19230418"/>
                <a:ext cx="1600760" cy="334499"/>
                <a:chOff x="18195838" y="18908007"/>
                <a:chExt cx="1936226" cy="261010"/>
              </a:xfrm>
            </p:grpSpPr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B49A8269-D66F-DEB3-F943-A95606B9C821}"/>
                    </a:ext>
                  </a:extLst>
                </p:cNvPr>
                <p:cNvSpPr txBox="1"/>
                <p:nvPr/>
              </p:nvSpPr>
              <p:spPr>
                <a:xfrm>
                  <a:off x="18195838" y="18908007"/>
                  <a:ext cx="635430" cy="252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MT</a:t>
                  </a: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C23B848F-2A33-23EF-0074-DAA7EF298C16}"/>
                    </a:ext>
                  </a:extLst>
                </p:cNvPr>
                <p:cNvSpPr txBox="1"/>
                <p:nvPr/>
              </p:nvSpPr>
              <p:spPr>
                <a:xfrm>
                  <a:off x="19496634" y="18916029"/>
                  <a:ext cx="635430" cy="252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MT</a:t>
                  </a:r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93C5C842-A1CB-6AC1-610B-6F56D5F084B7}"/>
                  </a:ext>
                </a:extLst>
              </p:cNvPr>
              <p:cNvGrpSpPr/>
              <p:nvPr/>
            </p:nvGrpSpPr>
            <p:grpSpPr>
              <a:xfrm>
                <a:off x="20246154" y="21169084"/>
                <a:ext cx="1600760" cy="334499"/>
                <a:chOff x="18298722" y="18908007"/>
                <a:chExt cx="1936227" cy="261010"/>
              </a:xfrm>
            </p:grpSpPr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003354D7-FB5D-20AF-2976-55ACB5C19EC4}"/>
                    </a:ext>
                  </a:extLst>
                </p:cNvPr>
                <p:cNvSpPr txBox="1"/>
                <p:nvPr/>
              </p:nvSpPr>
              <p:spPr>
                <a:xfrm>
                  <a:off x="18298722" y="18908007"/>
                  <a:ext cx="635429" cy="252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MT</a:t>
                  </a:r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DEE9747B-99A6-0F05-222C-2DAA5D0F3D2A}"/>
                    </a:ext>
                  </a:extLst>
                </p:cNvPr>
                <p:cNvSpPr txBox="1"/>
                <p:nvPr/>
              </p:nvSpPr>
              <p:spPr>
                <a:xfrm>
                  <a:off x="19599520" y="18916029"/>
                  <a:ext cx="635429" cy="252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MT</a:t>
                  </a:r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3005B65D-AAE8-D51A-4028-3A203D7329B0}"/>
                  </a:ext>
                </a:extLst>
              </p:cNvPr>
              <p:cNvGrpSpPr/>
              <p:nvPr/>
            </p:nvGrpSpPr>
            <p:grpSpPr>
              <a:xfrm>
                <a:off x="17026841" y="20945836"/>
                <a:ext cx="1619693" cy="346795"/>
                <a:chOff x="18093574" y="18908026"/>
                <a:chExt cx="2141375" cy="122942"/>
              </a:xfrm>
            </p:grpSpPr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5857AFA4-21D9-ACA7-E101-344B02296DC1}"/>
                    </a:ext>
                  </a:extLst>
                </p:cNvPr>
                <p:cNvSpPr txBox="1"/>
                <p:nvPr/>
              </p:nvSpPr>
              <p:spPr>
                <a:xfrm>
                  <a:off x="18093574" y="18908026"/>
                  <a:ext cx="793916" cy="1149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LOC</a:t>
                  </a:r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B6A641DD-5A58-F8F3-E75B-DA5F7E0975DF}"/>
                    </a:ext>
                  </a:extLst>
                </p:cNvPr>
                <p:cNvSpPr txBox="1"/>
                <p:nvPr/>
              </p:nvSpPr>
              <p:spPr>
                <a:xfrm>
                  <a:off x="19441033" y="18916029"/>
                  <a:ext cx="793916" cy="1149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LOC</a:t>
                  </a:r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D80C22D9-C7BD-4A79-D705-955CF9F50C37}"/>
                  </a:ext>
                </a:extLst>
              </p:cNvPr>
              <p:cNvGrpSpPr/>
              <p:nvPr/>
            </p:nvGrpSpPr>
            <p:grpSpPr>
              <a:xfrm>
                <a:off x="18834352" y="24816039"/>
                <a:ext cx="1407043" cy="349257"/>
                <a:chOff x="18374714" y="18908026"/>
                <a:chExt cx="1860235" cy="123815"/>
              </a:xfrm>
            </p:grpSpPr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166BEBF2-AA60-3FC9-B26A-14901472D96D}"/>
                    </a:ext>
                  </a:extLst>
                </p:cNvPr>
                <p:cNvSpPr txBox="1"/>
                <p:nvPr/>
              </p:nvSpPr>
              <p:spPr>
                <a:xfrm>
                  <a:off x="18374714" y="18908026"/>
                  <a:ext cx="793917" cy="1158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PPC</a:t>
                  </a:r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50332C38-D2A1-632E-46BC-36FDE8BC5C15}"/>
                    </a:ext>
                  </a:extLst>
                </p:cNvPr>
                <p:cNvSpPr txBox="1"/>
                <p:nvPr/>
              </p:nvSpPr>
              <p:spPr>
                <a:xfrm>
                  <a:off x="19441032" y="18916029"/>
                  <a:ext cx="793917" cy="1158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PPC</a:t>
                  </a:r>
                </a:p>
              </p:txBody>
            </p:sp>
          </p:grp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B472C69B-C501-5229-3D65-1D3AFEFB0F32}"/>
                  </a:ext>
                </a:extLst>
              </p:cNvPr>
              <p:cNvGrpSpPr/>
              <p:nvPr/>
            </p:nvGrpSpPr>
            <p:grpSpPr>
              <a:xfrm>
                <a:off x="20411513" y="22884457"/>
                <a:ext cx="1407043" cy="349257"/>
                <a:chOff x="18374714" y="18908026"/>
                <a:chExt cx="1860235" cy="123815"/>
              </a:xfrm>
            </p:grpSpPr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71A11ACA-35E2-6671-9294-D63B72535075}"/>
                    </a:ext>
                  </a:extLst>
                </p:cNvPr>
                <p:cNvSpPr txBox="1"/>
                <p:nvPr/>
              </p:nvSpPr>
              <p:spPr>
                <a:xfrm>
                  <a:off x="18374714" y="18908026"/>
                  <a:ext cx="793917" cy="1158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PPC</a:t>
                  </a: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D8245517-54A9-327F-AFAD-672B2E7935A6}"/>
                    </a:ext>
                  </a:extLst>
                </p:cNvPr>
                <p:cNvSpPr txBox="1"/>
                <p:nvPr/>
              </p:nvSpPr>
              <p:spPr>
                <a:xfrm>
                  <a:off x="19441032" y="18916029"/>
                  <a:ext cx="793917" cy="1158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PPC</a:t>
                  </a:r>
                </a:p>
              </p:txBody>
            </p:sp>
          </p:grp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BA40368-23C4-BA03-26A9-638582AB643E}"/>
              </a:ext>
            </a:extLst>
          </p:cNvPr>
          <p:cNvSpPr txBox="1"/>
          <p:nvPr/>
        </p:nvSpPr>
        <p:spPr>
          <a:xfrm>
            <a:off x="6750389" y="32367762"/>
            <a:ext cx="1826565" cy="560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one cycle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4CD5082-ADA4-5A88-7CF0-FED1A0BA949B}"/>
              </a:ext>
            </a:extLst>
          </p:cNvPr>
          <p:cNvSpPr txBox="1"/>
          <p:nvPr/>
        </p:nvSpPr>
        <p:spPr>
          <a:xfrm>
            <a:off x="27992978" y="23633845"/>
            <a:ext cx="25757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z (</a:t>
            </a:r>
            <a:r>
              <a:rPr lang="en-CA" sz="2200" i="1"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  <a:r>
              <a:rPr lang="en-CA" sz="2200" i="1"/>
              <a:t>-corrected</a:t>
            </a:r>
            <a:r>
              <a:rPr lang="en-CA" sz="2200" i="1" dirty="0"/>
              <a:t>)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7B6FF81-FF69-2FC2-0193-E1F006ED5CDF}"/>
              </a:ext>
            </a:extLst>
          </p:cNvPr>
          <p:cNvGrpSpPr/>
          <p:nvPr/>
        </p:nvGrpSpPr>
        <p:grpSpPr>
          <a:xfrm>
            <a:off x="27169825" y="22263811"/>
            <a:ext cx="552866" cy="1264165"/>
            <a:chOff x="27190145" y="22097319"/>
            <a:chExt cx="552866" cy="1264165"/>
          </a:xfrm>
        </p:grpSpPr>
        <p:pic>
          <p:nvPicPr>
            <p:cNvPr id="171" name="Picture 6" descr="Light BLUE modern elegant abstract background with gradient. Brand-new colored template in blurry style. ">
              <a:extLst>
                <a:ext uri="{FF2B5EF4-FFF2-40B4-BE49-F238E27FC236}">
                  <a16:creationId xmlns:a16="http://schemas.microsoft.com/office/drawing/2014/main" id="{918102AF-8207-0DA1-8767-4968A6D6119E}"/>
                </a:ext>
              </a:extLst>
            </p:cNvPr>
            <p:cNvPicPr preferRelativeResize="0">
              <a:picLocks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" t="70517" r="14885" b="5808"/>
            <a:stretch/>
          </p:blipFill>
          <p:spPr bwMode="auto">
            <a:xfrm rot="16200000" flipH="1">
              <a:off x="26650145" y="22637319"/>
              <a:ext cx="126000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2" descr="Light Red Yellow vector abstract blurred background Colorful abstract  illustration with gradient New design for applications 2544911 Vector Art  at Vecteezy">
              <a:extLst>
                <a:ext uri="{FF2B5EF4-FFF2-40B4-BE49-F238E27FC236}">
                  <a16:creationId xmlns:a16="http://schemas.microsoft.com/office/drawing/2014/main" id="{6F7390AE-09D0-513B-463D-5A4F5C951BCA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7021211" y="22639684"/>
              <a:ext cx="1260000" cy="18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6B99480-2AA3-A836-018E-C97E5D756233}"/>
              </a:ext>
            </a:extLst>
          </p:cNvPr>
          <p:cNvGrpSpPr/>
          <p:nvPr/>
        </p:nvGrpSpPr>
        <p:grpSpPr>
          <a:xfrm>
            <a:off x="22073177" y="15844186"/>
            <a:ext cx="4908579" cy="8197206"/>
            <a:chOff x="22465061" y="17262580"/>
            <a:chExt cx="4908579" cy="819720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7740312-7666-F571-ECB6-7435DEFC28C3}"/>
                </a:ext>
              </a:extLst>
            </p:cNvPr>
            <p:cNvSpPr txBox="1"/>
            <p:nvPr/>
          </p:nvSpPr>
          <p:spPr>
            <a:xfrm>
              <a:off x="23767405" y="17262580"/>
              <a:ext cx="20217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Amblyopia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8F2A108-B902-52DC-C94E-1DD198E9FF51}"/>
                </a:ext>
              </a:extLst>
            </p:cNvPr>
            <p:cNvGrpSpPr/>
            <p:nvPr/>
          </p:nvGrpSpPr>
          <p:grpSpPr>
            <a:xfrm>
              <a:off x="22465061" y="17899786"/>
              <a:ext cx="4908579" cy="7560000"/>
              <a:chOff x="21869214" y="17899786"/>
              <a:chExt cx="4908579" cy="7560000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803D0729-67EB-6B19-30B2-EE9F6ECE5F0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1944154" y="17899786"/>
                <a:ext cx="4798957" cy="7560000"/>
                <a:chOff x="4187915" y="509061"/>
                <a:chExt cx="3198402" cy="4983891"/>
              </a:xfrm>
            </p:grpSpPr>
            <p:pic>
              <p:nvPicPr>
                <p:cNvPr id="122" name="Picture 121" descr="A picture containing indoor, clock, different, chain&#10;&#10;Description automatically generated">
                  <a:extLst>
                    <a:ext uri="{FF2B5EF4-FFF2-40B4-BE49-F238E27FC236}">
                      <a16:creationId xmlns:a16="http://schemas.microsoft.com/office/drawing/2014/main" id="{4DAFD6D1-89EE-F016-1D61-95DF609D9AC0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16"/>
                <a:srcRect l="4249" r="3162"/>
                <a:stretch/>
              </p:blipFill>
              <p:spPr>
                <a:xfrm>
                  <a:off x="4188767" y="509061"/>
                  <a:ext cx="3197550" cy="2616596"/>
                </a:xfrm>
                <a:prstGeom prst="rect">
                  <a:avLst/>
                </a:prstGeom>
              </p:spPr>
            </p:pic>
            <p:pic>
              <p:nvPicPr>
                <p:cNvPr id="123" name="Picture 122" descr="A picture containing several, arranged&#10;&#10;Description automatically generated">
                  <a:extLst>
                    <a:ext uri="{FF2B5EF4-FFF2-40B4-BE49-F238E27FC236}">
                      <a16:creationId xmlns:a16="http://schemas.microsoft.com/office/drawing/2014/main" id="{F966B156-1C41-25DC-8636-490B2B9D9B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3507" t="5739" r="4277"/>
                <a:stretch/>
              </p:blipFill>
              <p:spPr>
                <a:xfrm>
                  <a:off x="4187915" y="3018523"/>
                  <a:ext cx="3198402" cy="2474429"/>
                </a:xfrm>
                <a:prstGeom prst="rect">
                  <a:avLst/>
                </a:prstGeom>
              </p:spPr>
            </p:pic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8363E1D5-8517-C6E5-0C39-67BE6C120E25}"/>
                  </a:ext>
                </a:extLst>
              </p:cNvPr>
              <p:cNvGrpSpPr/>
              <p:nvPr/>
            </p:nvGrpSpPr>
            <p:grpSpPr>
              <a:xfrm>
                <a:off x="21975720" y="19177253"/>
                <a:ext cx="1622026" cy="334499"/>
                <a:chOff x="18195838" y="18908007"/>
                <a:chExt cx="1961948" cy="261010"/>
              </a:xfrm>
            </p:grpSpPr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6F9C515F-7295-B7AE-8B37-A3F5BD112E38}"/>
                    </a:ext>
                  </a:extLst>
                </p:cNvPr>
                <p:cNvSpPr txBox="1"/>
                <p:nvPr/>
              </p:nvSpPr>
              <p:spPr>
                <a:xfrm>
                  <a:off x="18195838" y="18908007"/>
                  <a:ext cx="635429" cy="252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MT</a:t>
                  </a: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96A89CBE-7856-AB8E-054B-163EAA8DC8D8}"/>
                    </a:ext>
                  </a:extLst>
                </p:cNvPr>
                <p:cNvSpPr txBox="1"/>
                <p:nvPr/>
              </p:nvSpPr>
              <p:spPr>
                <a:xfrm>
                  <a:off x="19522357" y="18916029"/>
                  <a:ext cx="635429" cy="252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MT</a:t>
                  </a:r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876D36E9-1814-16F3-0767-004B138FB4F4}"/>
                  </a:ext>
                </a:extLst>
              </p:cNvPr>
              <p:cNvGrpSpPr/>
              <p:nvPr/>
            </p:nvGrpSpPr>
            <p:grpSpPr>
              <a:xfrm>
                <a:off x="23679257" y="24791229"/>
                <a:ext cx="1407043" cy="349257"/>
                <a:chOff x="18374714" y="18908026"/>
                <a:chExt cx="1860235" cy="123815"/>
              </a:xfrm>
            </p:grpSpPr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D8884436-C5A1-3E48-272B-E48AAD3CC5FE}"/>
                    </a:ext>
                  </a:extLst>
                </p:cNvPr>
                <p:cNvSpPr txBox="1"/>
                <p:nvPr/>
              </p:nvSpPr>
              <p:spPr>
                <a:xfrm>
                  <a:off x="18374714" y="18908026"/>
                  <a:ext cx="793917" cy="1158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PPC</a:t>
                  </a: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66AE009-AD7F-2127-DEA2-25939A8C8F6F}"/>
                    </a:ext>
                  </a:extLst>
                </p:cNvPr>
                <p:cNvSpPr txBox="1"/>
                <p:nvPr/>
              </p:nvSpPr>
              <p:spPr>
                <a:xfrm>
                  <a:off x="19441032" y="18916029"/>
                  <a:ext cx="793917" cy="1158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PPC</a:t>
                  </a:r>
                </a:p>
              </p:txBody>
            </p: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BC2E090F-94BD-7B81-1AA1-780752EB3C2D}"/>
                  </a:ext>
                </a:extLst>
              </p:cNvPr>
              <p:cNvGrpSpPr/>
              <p:nvPr/>
            </p:nvGrpSpPr>
            <p:grpSpPr>
              <a:xfrm>
                <a:off x="21869214" y="20983679"/>
                <a:ext cx="1619693" cy="346795"/>
                <a:chOff x="18093574" y="18908026"/>
                <a:chExt cx="2141375" cy="122942"/>
              </a:xfrm>
            </p:grpSpPr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192E13A6-397E-2C21-7E4C-D86ADAEEC8FA}"/>
                    </a:ext>
                  </a:extLst>
                </p:cNvPr>
                <p:cNvSpPr txBox="1"/>
                <p:nvPr/>
              </p:nvSpPr>
              <p:spPr>
                <a:xfrm>
                  <a:off x="18093574" y="18908026"/>
                  <a:ext cx="793916" cy="1149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LOC</a:t>
                  </a:r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0CB94924-83A1-5FA2-6C3B-900941CFC1A5}"/>
                    </a:ext>
                  </a:extLst>
                </p:cNvPr>
                <p:cNvSpPr txBox="1"/>
                <p:nvPr/>
              </p:nvSpPr>
              <p:spPr>
                <a:xfrm>
                  <a:off x="19441033" y="18916029"/>
                  <a:ext cx="793916" cy="1149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LOC</a:t>
                  </a:r>
                </a:p>
              </p:txBody>
            </p: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267AB22D-4DE7-32D9-45AA-FB39FB750030}"/>
                  </a:ext>
                </a:extLst>
              </p:cNvPr>
              <p:cNvGrpSpPr/>
              <p:nvPr/>
            </p:nvGrpSpPr>
            <p:grpSpPr>
              <a:xfrm>
                <a:off x="25306033" y="22909267"/>
                <a:ext cx="1407043" cy="349257"/>
                <a:chOff x="18374714" y="18908026"/>
                <a:chExt cx="1860235" cy="123815"/>
              </a:xfrm>
            </p:grpSpPr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42DC86C2-8537-F156-A732-F431B5E8F89D}"/>
                    </a:ext>
                  </a:extLst>
                </p:cNvPr>
                <p:cNvSpPr txBox="1"/>
                <p:nvPr/>
              </p:nvSpPr>
              <p:spPr>
                <a:xfrm>
                  <a:off x="18374714" y="18908026"/>
                  <a:ext cx="793917" cy="1158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PPC</a:t>
                  </a:r>
                </a:p>
              </p:txBody>
            </p:sp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D24E48F5-367E-0219-C7FA-EE4FE727870F}"/>
                    </a:ext>
                  </a:extLst>
                </p:cNvPr>
                <p:cNvSpPr txBox="1"/>
                <p:nvPr/>
              </p:nvSpPr>
              <p:spPr>
                <a:xfrm>
                  <a:off x="19441032" y="18916029"/>
                  <a:ext cx="793917" cy="1158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PPC</a:t>
                  </a:r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CE7DA2D6-0F12-4949-185A-8ED3C309EC7A}"/>
                  </a:ext>
                </a:extLst>
              </p:cNvPr>
              <p:cNvGrpSpPr/>
              <p:nvPr/>
            </p:nvGrpSpPr>
            <p:grpSpPr>
              <a:xfrm>
                <a:off x="25177033" y="21173998"/>
                <a:ext cx="1600760" cy="334499"/>
                <a:chOff x="18298722" y="18908007"/>
                <a:chExt cx="1936227" cy="261010"/>
              </a:xfrm>
            </p:grpSpPr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F27FFFC7-8F67-C43F-4F71-A364D78940B6}"/>
                    </a:ext>
                  </a:extLst>
                </p:cNvPr>
                <p:cNvSpPr txBox="1"/>
                <p:nvPr/>
              </p:nvSpPr>
              <p:spPr>
                <a:xfrm>
                  <a:off x="18298722" y="18908007"/>
                  <a:ext cx="635429" cy="252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MT</a:t>
                  </a: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D9B50407-23ED-BF41-6FF9-FA84A55CCCF9}"/>
                    </a:ext>
                  </a:extLst>
                </p:cNvPr>
                <p:cNvSpPr txBox="1"/>
                <p:nvPr/>
              </p:nvSpPr>
              <p:spPr>
                <a:xfrm>
                  <a:off x="19599520" y="18916029"/>
                  <a:ext cx="635429" cy="252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MT</a:t>
                  </a:r>
                </a:p>
              </p:txBody>
            </p:sp>
          </p:grp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0EA3FF6-6381-AD62-7455-CE27CCC8BEF0}"/>
              </a:ext>
            </a:extLst>
          </p:cNvPr>
          <p:cNvGrpSpPr/>
          <p:nvPr/>
        </p:nvGrpSpPr>
        <p:grpSpPr>
          <a:xfrm>
            <a:off x="1184565" y="31178448"/>
            <a:ext cx="1371393" cy="1451591"/>
            <a:chOff x="427724" y="273795"/>
            <a:chExt cx="2672513" cy="2772365"/>
          </a:xfrm>
        </p:grpSpPr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BEA160EE-77B5-0D06-3EA5-3553E3221829}"/>
                </a:ext>
              </a:extLst>
            </p:cNvPr>
            <p:cNvGrpSpPr/>
            <p:nvPr/>
          </p:nvGrpSpPr>
          <p:grpSpPr>
            <a:xfrm>
              <a:off x="1610713" y="784876"/>
              <a:ext cx="678918" cy="1583782"/>
              <a:chOff x="1610713" y="784876"/>
              <a:chExt cx="678918" cy="1583782"/>
            </a:xfrm>
          </p:grpSpPr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64943D93-C216-F5C1-C34D-E974874358A8}"/>
                  </a:ext>
                </a:extLst>
              </p:cNvPr>
              <p:cNvSpPr/>
              <p:nvPr/>
            </p:nvSpPr>
            <p:spPr>
              <a:xfrm>
                <a:off x="2181631" y="117044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34A231B0-9E5F-4808-40E0-41E94B2C486A}"/>
                  </a:ext>
                </a:extLst>
              </p:cNvPr>
              <p:cNvSpPr/>
              <p:nvPr/>
            </p:nvSpPr>
            <p:spPr>
              <a:xfrm>
                <a:off x="2115492" y="78487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676FF0CE-788B-A644-E606-749AA17E5815}"/>
                  </a:ext>
                </a:extLst>
              </p:cNvPr>
              <p:cNvSpPr/>
              <p:nvPr/>
            </p:nvSpPr>
            <p:spPr>
              <a:xfrm>
                <a:off x="2155338" y="206761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61DA97D7-18CF-DE62-E7F3-9217DDD8DD0D}"/>
                  </a:ext>
                </a:extLst>
              </p:cNvPr>
              <p:cNvSpPr/>
              <p:nvPr/>
            </p:nvSpPr>
            <p:spPr>
              <a:xfrm>
                <a:off x="1626579" y="226065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8831EC67-0436-043B-FA9B-59A555B9B388}"/>
                  </a:ext>
                </a:extLst>
              </p:cNvPr>
              <p:cNvSpPr/>
              <p:nvPr/>
            </p:nvSpPr>
            <p:spPr>
              <a:xfrm>
                <a:off x="1942629" y="153918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074B4811-BC56-5B82-35DF-8D62AE9BA082}"/>
                  </a:ext>
                </a:extLst>
              </p:cNvPr>
              <p:cNvSpPr/>
              <p:nvPr/>
            </p:nvSpPr>
            <p:spPr>
              <a:xfrm>
                <a:off x="1610713" y="111758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7D821F5C-F94A-37F7-0658-2A086FCD7449}"/>
                  </a:ext>
                </a:extLst>
              </p:cNvPr>
              <p:cNvSpPr/>
              <p:nvPr/>
            </p:nvSpPr>
            <p:spPr>
              <a:xfrm>
                <a:off x="1666230" y="187143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66E3569-609A-F352-E958-FDE48B1881E4}"/>
                </a:ext>
              </a:extLst>
            </p:cNvPr>
            <p:cNvGrpSpPr/>
            <p:nvPr/>
          </p:nvGrpSpPr>
          <p:grpSpPr>
            <a:xfrm>
              <a:off x="427724" y="273795"/>
              <a:ext cx="2672513" cy="2772365"/>
              <a:chOff x="427724" y="273795"/>
              <a:chExt cx="2672513" cy="2772365"/>
            </a:xfrm>
          </p:grpSpPr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FFA033BC-695F-12BB-E4B3-9BF52041BD43}"/>
                  </a:ext>
                </a:extLst>
              </p:cNvPr>
              <p:cNvSpPr/>
              <p:nvPr/>
            </p:nvSpPr>
            <p:spPr>
              <a:xfrm>
                <a:off x="2634886" y="164014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B845B7F2-7541-C82A-D4FB-D3BA06CA7E4B}"/>
                  </a:ext>
                </a:extLst>
              </p:cNvPr>
              <p:cNvSpPr/>
              <p:nvPr/>
            </p:nvSpPr>
            <p:spPr>
              <a:xfrm>
                <a:off x="2992237" y="201326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243D6A1F-D264-5744-4576-B69464357F6B}"/>
                  </a:ext>
                </a:extLst>
              </p:cNvPr>
              <p:cNvSpPr/>
              <p:nvPr/>
            </p:nvSpPr>
            <p:spPr>
              <a:xfrm>
                <a:off x="2929176" y="11987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746BBF46-6D5B-A54A-2387-E81E61B77EB4}"/>
                  </a:ext>
                </a:extLst>
              </p:cNvPr>
              <p:cNvSpPr/>
              <p:nvPr/>
            </p:nvSpPr>
            <p:spPr>
              <a:xfrm>
                <a:off x="2450955" y="240740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74D0B905-5D74-3E2D-B265-A2119B923C3A}"/>
                  </a:ext>
                </a:extLst>
              </p:cNvPr>
              <p:cNvSpPr/>
              <p:nvPr/>
            </p:nvSpPr>
            <p:spPr>
              <a:xfrm>
                <a:off x="2724224" y="291189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88E793DE-E2A3-A68D-B4D4-C81ECFA0D9C4}"/>
                  </a:ext>
                </a:extLst>
              </p:cNvPr>
              <p:cNvSpPr/>
              <p:nvPr/>
            </p:nvSpPr>
            <p:spPr>
              <a:xfrm>
                <a:off x="2592846" y="86763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42E2F329-0F0B-DFD3-30D8-BBCE1F155BD6}"/>
                  </a:ext>
                </a:extLst>
              </p:cNvPr>
              <p:cNvSpPr/>
              <p:nvPr/>
            </p:nvSpPr>
            <p:spPr>
              <a:xfrm>
                <a:off x="2913412" y="30007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C1397A14-981C-8EB8-189C-E532EF37DB4F}"/>
                  </a:ext>
                </a:extLst>
              </p:cNvPr>
              <p:cNvSpPr/>
              <p:nvPr/>
            </p:nvSpPr>
            <p:spPr>
              <a:xfrm>
                <a:off x="2256517" y="45246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01483A0D-8AD2-A8D6-0952-57C338A7406B}"/>
                  </a:ext>
                </a:extLst>
              </p:cNvPr>
              <p:cNvSpPr/>
              <p:nvPr/>
            </p:nvSpPr>
            <p:spPr>
              <a:xfrm>
                <a:off x="1699470" y="273795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AEB3E4E2-F356-C033-4A1A-FF48C74B1934}"/>
                  </a:ext>
                </a:extLst>
              </p:cNvPr>
              <p:cNvGrpSpPr/>
              <p:nvPr/>
            </p:nvGrpSpPr>
            <p:grpSpPr>
              <a:xfrm>
                <a:off x="427724" y="384151"/>
                <a:ext cx="1064438" cy="2662009"/>
                <a:chOff x="427724" y="384151"/>
                <a:chExt cx="1064438" cy="2662009"/>
              </a:xfrm>
            </p:grpSpPr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0F880566-9145-CF02-5D53-EF1B66215C46}"/>
                    </a:ext>
                  </a:extLst>
                </p:cNvPr>
                <p:cNvSpPr/>
                <p:nvPr/>
              </p:nvSpPr>
              <p:spPr>
                <a:xfrm>
                  <a:off x="453997" y="2559787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10F0DA7C-2DA3-F000-E257-C02D327FE954}"/>
                    </a:ext>
                  </a:extLst>
                </p:cNvPr>
                <p:cNvGrpSpPr/>
                <p:nvPr/>
              </p:nvGrpSpPr>
              <p:grpSpPr>
                <a:xfrm>
                  <a:off x="427724" y="384151"/>
                  <a:ext cx="1064438" cy="2662009"/>
                  <a:chOff x="427724" y="384151"/>
                  <a:chExt cx="1064438" cy="2662009"/>
                </a:xfrm>
              </p:grpSpPr>
              <p:sp>
                <p:nvSpPr>
                  <p:cNvPr id="265" name="Oval 264">
                    <a:extLst>
                      <a:ext uri="{FF2B5EF4-FFF2-40B4-BE49-F238E27FC236}">
                        <a16:creationId xmlns:a16="http://schemas.microsoft.com/office/drawing/2014/main" id="{BB40B165-5017-C344-0AB1-F78C222F80DC}"/>
                      </a:ext>
                    </a:extLst>
                  </p:cNvPr>
                  <p:cNvSpPr/>
                  <p:nvPr/>
                </p:nvSpPr>
                <p:spPr>
                  <a:xfrm>
                    <a:off x="480277" y="384151"/>
                    <a:ext cx="108000" cy="10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6" name="Oval 265">
                    <a:extLst>
                      <a:ext uri="{FF2B5EF4-FFF2-40B4-BE49-F238E27FC236}">
                        <a16:creationId xmlns:a16="http://schemas.microsoft.com/office/drawing/2014/main" id="{B7839E5A-B9F0-93A5-8374-502FEBF0EE59}"/>
                      </a:ext>
                    </a:extLst>
                  </p:cNvPr>
                  <p:cNvSpPr/>
                  <p:nvPr/>
                </p:nvSpPr>
                <p:spPr>
                  <a:xfrm>
                    <a:off x="774567" y="830839"/>
                    <a:ext cx="108000" cy="10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7" name="Oval 266">
                    <a:extLst>
                      <a:ext uri="{FF2B5EF4-FFF2-40B4-BE49-F238E27FC236}">
                        <a16:creationId xmlns:a16="http://schemas.microsoft.com/office/drawing/2014/main" id="{901863AC-DF4C-6C27-69B2-C967F4B0DD10}"/>
                      </a:ext>
                    </a:extLst>
                  </p:cNvPr>
                  <p:cNvSpPr/>
                  <p:nvPr/>
                </p:nvSpPr>
                <p:spPr>
                  <a:xfrm>
                    <a:off x="1005793" y="1267017"/>
                    <a:ext cx="108000" cy="10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8" name="Oval 267">
                    <a:extLst>
                      <a:ext uri="{FF2B5EF4-FFF2-40B4-BE49-F238E27FC236}">
                        <a16:creationId xmlns:a16="http://schemas.microsoft.com/office/drawing/2014/main" id="{AB1BFAF8-8C58-9152-F252-44F514EE4FC3}"/>
                      </a:ext>
                    </a:extLst>
                  </p:cNvPr>
                  <p:cNvSpPr/>
                  <p:nvPr/>
                </p:nvSpPr>
                <p:spPr>
                  <a:xfrm>
                    <a:off x="427724" y="1424672"/>
                    <a:ext cx="108000" cy="10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9" name="Oval 268">
                    <a:extLst>
                      <a:ext uri="{FF2B5EF4-FFF2-40B4-BE49-F238E27FC236}">
                        <a16:creationId xmlns:a16="http://schemas.microsoft.com/office/drawing/2014/main" id="{4653D803-5F77-5825-6150-8FDBCAEDC3F2}"/>
                      </a:ext>
                    </a:extLst>
                  </p:cNvPr>
                  <p:cNvSpPr/>
                  <p:nvPr/>
                </p:nvSpPr>
                <p:spPr>
                  <a:xfrm>
                    <a:off x="690482" y="1892380"/>
                    <a:ext cx="108000" cy="10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0" name="Oval 269">
                    <a:extLst>
                      <a:ext uri="{FF2B5EF4-FFF2-40B4-BE49-F238E27FC236}">
                        <a16:creationId xmlns:a16="http://schemas.microsoft.com/office/drawing/2014/main" id="{541C4892-F0A4-83C2-4951-C25810DD526F}"/>
                      </a:ext>
                    </a:extLst>
                  </p:cNvPr>
                  <p:cNvSpPr/>
                  <p:nvPr/>
                </p:nvSpPr>
                <p:spPr>
                  <a:xfrm>
                    <a:off x="1063595" y="2254988"/>
                    <a:ext cx="108000" cy="10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1" name="Oval 270">
                    <a:extLst>
                      <a:ext uri="{FF2B5EF4-FFF2-40B4-BE49-F238E27FC236}">
                        <a16:creationId xmlns:a16="http://schemas.microsoft.com/office/drawing/2014/main" id="{B0DB59E7-81D2-E572-99A6-9AA0832E2550}"/>
                      </a:ext>
                    </a:extLst>
                  </p:cNvPr>
                  <p:cNvSpPr/>
                  <p:nvPr/>
                </p:nvSpPr>
                <p:spPr>
                  <a:xfrm>
                    <a:off x="842880" y="2938160"/>
                    <a:ext cx="108000" cy="10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2" name="Oval 271">
                    <a:extLst>
                      <a:ext uri="{FF2B5EF4-FFF2-40B4-BE49-F238E27FC236}">
                        <a16:creationId xmlns:a16="http://schemas.microsoft.com/office/drawing/2014/main" id="{62366A02-AC68-2CA3-D6AB-24BEAA838867}"/>
                      </a:ext>
                    </a:extLst>
                  </p:cNvPr>
                  <p:cNvSpPr/>
                  <p:nvPr/>
                </p:nvSpPr>
                <p:spPr>
                  <a:xfrm>
                    <a:off x="1384162" y="2680656"/>
                    <a:ext cx="108000" cy="10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07743FEF-F337-FE44-DBA6-1B5B8A65EFA9}"/>
                  </a:ext>
                </a:extLst>
              </p:cNvPr>
              <p:cNvSpPr/>
              <p:nvPr/>
            </p:nvSpPr>
            <p:spPr>
              <a:xfrm>
                <a:off x="2025293" y="2748975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74" name="Group 573">
            <a:extLst>
              <a:ext uri="{FF2B5EF4-FFF2-40B4-BE49-F238E27FC236}">
                <a16:creationId xmlns:a16="http://schemas.microsoft.com/office/drawing/2014/main" id="{3CFE2958-C24C-5F24-A471-22D00EC40D0B}"/>
              </a:ext>
            </a:extLst>
          </p:cNvPr>
          <p:cNvGrpSpPr/>
          <p:nvPr/>
        </p:nvGrpSpPr>
        <p:grpSpPr>
          <a:xfrm>
            <a:off x="421990" y="28821563"/>
            <a:ext cx="15670806" cy="4589465"/>
            <a:chOff x="615951" y="29395269"/>
            <a:chExt cx="15670806" cy="458946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230A2A-E99A-9E43-8187-9A3851E6A2C2}"/>
                </a:ext>
              </a:extLst>
            </p:cNvPr>
            <p:cNvSpPr txBox="1"/>
            <p:nvPr/>
          </p:nvSpPr>
          <p:spPr>
            <a:xfrm>
              <a:off x="15560276" y="31054938"/>
              <a:ext cx="7264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x3</a:t>
              </a:r>
            </a:p>
          </p:txBody>
        </p:sp>
        <p:grpSp>
          <p:nvGrpSpPr>
            <p:cNvPr id="573" name="Group 572">
              <a:extLst>
                <a:ext uri="{FF2B5EF4-FFF2-40B4-BE49-F238E27FC236}">
                  <a16:creationId xmlns:a16="http://schemas.microsoft.com/office/drawing/2014/main" id="{D6211FAB-3BE0-CD16-0FA8-758F8D74BF1B}"/>
                </a:ext>
              </a:extLst>
            </p:cNvPr>
            <p:cNvGrpSpPr/>
            <p:nvPr/>
          </p:nvGrpSpPr>
          <p:grpSpPr>
            <a:xfrm>
              <a:off x="615951" y="29395269"/>
              <a:ext cx="14885987" cy="4589465"/>
              <a:chOff x="615951" y="29395269"/>
              <a:chExt cx="14885987" cy="4589465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AA4FC8DF-0679-67FD-CEA2-FEEF869717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425" y="33580950"/>
                <a:ext cx="12247445" cy="0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w="lg" len="lg"/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2" name="Group 571">
                <a:extLst>
                  <a:ext uri="{FF2B5EF4-FFF2-40B4-BE49-F238E27FC236}">
                    <a16:creationId xmlns:a16="http://schemas.microsoft.com/office/drawing/2014/main" id="{2CDE2EEC-013A-A9F8-FCF9-BA0B629F5906}"/>
                  </a:ext>
                </a:extLst>
              </p:cNvPr>
              <p:cNvGrpSpPr/>
              <p:nvPr/>
            </p:nvGrpSpPr>
            <p:grpSpPr>
              <a:xfrm>
                <a:off x="615951" y="29395269"/>
                <a:ext cx="14885987" cy="4589465"/>
                <a:chOff x="615951" y="29395269"/>
                <a:chExt cx="14885987" cy="4589465"/>
              </a:xfrm>
            </p:grpSpPr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84E225B4-C8FD-6526-D823-AD03A17FA470}"/>
                    </a:ext>
                  </a:extLst>
                </p:cNvPr>
                <p:cNvSpPr/>
                <p:nvPr/>
              </p:nvSpPr>
              <p:spPr>
                <a:xfrm>
                  <a:off x="615951" y="29395269"/>
                  <a:ext cx="14885987" cy="4589465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71" name="Group 570">
                  <a:extLst>
                    <a:ext uri="{FF2B5EF4-FFF2-40B4-BE49-F238E27FC236}">
                      <a16:creationId xmlns:a16="http://schemas.microsoft.com/office/drawing/2014/main" id="{69A02ED1-4D48-F14A-F800-87B34FF9CCA1}"/>
                    </a:ext>
                  </a:extLst>
                </p:cNvPr>
                <p:cNvGrpSpPr/>
                <p:nvPr/>
              </p:nvGrpSpPr>
              <p:grpSpPr>
                <a:xfrm>
                  <a:off x="679877" y="29815216"/>
                  <a:ext cx="14722799" cy="3138659"/>
                  <a:chOff x="679877" y="29815216"/>
                  <a:chExt cx="14722799" cy="3138659"/>
                </a:xfrm>
              </p:grpSpPr>
              <p:grpSp>
                <p:nvGrpSpPr>
                  <p:cNvPr id="570" name="Group 569">
                    <a:extLst>
                      <a:ext uri="{FF2B5EF4-FFF2-40B4-BE49-F238E27FC236}">
                        <a16:creationId xmlns:a16="http://schemas.microsoft.com/office/drawing/2014/main" id="{58FD6011-7F35-F916-E8BA-21F0ECFAF138}"/>
                      </a:ext>
                    </a:extLst>
                  </p:cNvPr>
                  <p:cNvGrpSpPr/>
                  <p:nvPr/>
                </p:nvGrpSpPr>
                <p:grpSpPr>
                  <a:xfrm>
                    <a:off x="11062627" y="29815216"/>
                    <a:ext cx="2294717" cy="3081748"/>
                    <a:chOff x="11062627" y="29815216"/>
                    <a:chExt cx="2294717" cy="3081748"/>
                  </a:xfrm>
                </p:grpSpPr>
                <p:grpSp>
                  <p:nvGrpSpPr>
                    <p:cNvPr id="98" name="Group 97">
                      <a:extLst>
                        <a:ext uri="{FF2B5EF4-FFF2-40B4-BE49-F238E27FC236}">
                          <a16:creationId xmlns:a16="http://schemas.microsoft.com/office/drawing/2014/main" id="{2AB200D5-C624-842D-70B8-360842BE39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62627" y="29815216"/>
                      <a:ext cx="2294717" cy="1102525"/>
                      <a:chOff x="11062627" y="29815216"/>
                      <a:chExt cx="2294717" cy="1102525"/>
                    </a:xfrm>
                  </p:grpSpPr>
                  <p:sp>
                    <p:nvSpPr>
                      <p:cNvPr id="150" name="TextBox 149">
                        <a:extLst>
                          <a:ext uri="{FF2B5EF4-FFF2-40B4-BE49-F238E27FC236}">
                            <a16:creationId xmlns:a16="http://schemas.microsoft.com/office/drawing/2014/main" id="{13AC69A9-AD1F-A7DC-4E90-FD505237297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142815" y="30148300"/>
                        <a:ext cx="2214529" cy="7694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High </a:t>
                        </a:r>
                      </a:p>
                      <a:p>
                        <a:pPr algn="ctr"/>
                        <a:r>
                          <a: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coherence (1.0) </a:t>
                        </a:r>
                      </a:p>
                    </p:txBody>
                  </p:sp>
                  <p:sp>
                    <p:nvSpPr>
                      <p:cNvPr id="187" name="TextBox 186">
                        <a:extLst>
                          <a:ext uri="{FF2B5EF4-FFF2-40B4-BE49-F238E27FC236}">
                            <a16:creationId xmlns:a16="http://schemas.microsoft.com/office/drawing/2014/main" id="{55ED20BB-3F12-067F-5473-3FCB806A24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062627" y="29815216"/>
                        <a:ext cx="221452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Slow speed</a:t>
                        </a:r>
                      </a:p>
                    </p:txBody>
                  </p:sp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D3404812-1163-D6AF-1EC7-ABAD28D593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323874" y="30877548"/>
                      <a:ext cx="1964196" cy="2019416"/>
                      <a:chOff x="10979801" y="30993256"/>
                      <a:chExt cx="1964196" cy="2019416"/>
                    </a:xfrm>
                  </p:grpSpPr>
                  <p:pic>
                    <p:nvPicPr>
                      <p:cNvPr id="64" name="Picture 63" descr="Diagram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2846722B-BFC3-A76A-6B26-6F70837DD2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979801" y="30993256"/>
                        <a:ext cx="1692000" cy="166897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38" name="Picture 537" descr="Diagram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A2FB600B-E03B-F2C4-73E8-627EB906DCF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044181" y="31077196"/>
                        <a:ext cx="1692000" cy="166897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39" name="Picture 538" descr="Diagram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23D404FE-5B9F-1B68-8404-71D6FF969AF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108562" y="31166026"/>
                        <a:ext cx="1692000" cy="166897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0" name="Picture 539" descr="Diagram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25FFFB59-4933-1110-B2C6-3556A67020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177835" y="31254858"/>
                        <a:ext cx="1692000" cy="166897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1" name="Picture 540" descr="Diagram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E6C8D203-9789-56F9-C7D2-F6B8617CFB4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251997" y="31343694"/>
                        <a:ext cx="1692000" cy="166897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6693CC81-AEB8-BC48-C334-E73594E271D0}"/>
                      </a:ext>
                    </a:extLst>
                  </p:cNvPr>
                  <p:cNvGrpSpPr/>
                  <p:nvPr/>
                </p:nvGrpSpPr>
                <p:grpSpPr>
                  <a:xfrm>
                    <a:off x="2773357" y="29815216"/>
                    <a:ext cx="2224184" cy="3113081"/>
                    <a:chOff x="2773357" y="29815216"/>
                    <a:chExt cx="2224184" cy="3113081"/>
                  </a:xfrm>
                </p:grpSpPr>
                <p:grpSp>
                  <p:nvGrpSpPr>
                    <p:cNvPr id="71" name="Group 70">
                      <a:extLst>
                        <a:ext uri="{FF2B5EF4-FFF2-40B4-BE49-F238E27FC236}">
                          <a16:creationId xmlns:a16="http://schemas.microsoft.com/office/drawing/2014/main" id="{72BA7A17-4EE2-4788-0078-675C860AD8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99504" y="30937949"/>
                      <a:ext cx="1929560" cy="1990348"/>
                      <a:chOff x="2775216" y="30982919"/>
                      <a:chExt cx="1929560" cy="1990348"/>
                    </a:xfrm>
                  </p:grpSpPr>
                  <p:pic>
                    <p:nvPicPr>
                      <p:cNvPr id="69" name="Picture 68" descr="A picture containing graphical user interface&#10;&#10;Description automatically generated">
                        <a:extLst>
                          <a:ext uri="{FF2B5EF4-FFF2-40B4-BE49-F238E27FC236}">
                            <a16:creationId xmlns:a16="http://schemas.microsoft.com/office/drawing/2014/main" id="{134633B3-AB20-7EB7-71A8-8FB09A2322E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775216" y="30982919"/>
                        <a:ext cx="1697645" cy="166897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2" name="Picture 541" descr="A picture containing graphical user interface&#10;&#10;Description automatically generated">
                        <a:extLst>
                          <a:ext uri="{FF2B5EF4-FFF2-40B4-BE49-F238E27FC236}">
                            <a16:creationId xmlns:a16="http://schemas.microsoft.com/office/drawing/2014/main" id="{A5481051-E6DB-A5E1-76D4-E1D6D36307D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28226" y="31055807"/>
                        <a:ext cx="1697645" cy="166897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3" name="Picture 542" descr="A picture containing graphical user interface&#10;&#10;Description automatically generated">
                        <a:extLst>
                          <a:ext uri="{FF2B5EF4-FFF2-40B4-BE49-F238E27FC236}">
                            <a16:creationId xmlns:a16="http://schemas.microsoft.com/office/drawing/2014/main" id="{2D78A255-C85A-7FC7-D56E-0F8F0F064B3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91175" y="31138634"/>
                        <a:ext cx="1697645" cy="166897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4" name="Picture 543" descr="A picture containing graphical user interface&#10;&#10;Description automatically generated">
                        <a:extLst>
                          <a:ext uri="{FF2B5EF4-FFF2-40B4-BE49-F238E27FC236}">
                            <a16:creationId xmlns:a16="http://schemas.microsoft.com/office/drawing/2014/main" id="{4EB3CAA5-B0E6-37EB-3430-02B2DB6F28C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934246" y="31221461"/>
                        <a:ext cx="1697645" cy="166897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5" name="Picture 544" descr="A picture containing graphical user interface&#10;&#10;Description automatically generated">
                        <a:extLst>
                          <a:ext uri="{FF2B5EF4-FFF2-40B4-BE49-F238E27FC236}">
                            <a16:creationId xmlns:a16="http://schemas.microsoft.com/office/drawing/2014/main" id="{19FB00E4-61CE-3410-1ACD-DD844DA23E8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007131" y="31304288"/>
                        <a:ext cx="1697645" cy="1668979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8BA1F9ED-372D-F86A-A10F-A81DACFC4C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83012" y="29815216"/>
                      <a:ext cx="2214529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 speed</a:t>
                      </a:r>
                    </a:p>
                  </p:txBody>
                </p:sp>
                <p:sp>
                  <p:nvSpPr>
                    <p:cNvPr id="546" name="TextBox 545">
                      <a:extLst>
                        <a:ext uri="{FF2B5EF4-FFF2-40B4-BE49-F238E27FC236}">
                          <a16:creationId xmlns:a16="http://schemas.microsoft.com/office/drawing/2014/main" id="{7CF2ED2B-38D8-E0AA-C95A-020D97985A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73357" y="30204295"/>
                      <a:ext cx="2214528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</a:p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coherence (1.0) </a:t>
                      </a:r>
                    </a:p>
                  </p:txBody>
                </p:sp>
              </p:grpSp>
              <p:grpSp>
                <p:nvGrpSpPr>
                  <p:cNvPr id="116" name="Group 115">
                    <a:extLst>
                      <a:ext uri="{FF2B5EF4-FFF2-40B4-BE49-F238E27FC236}">
                        <a16:creationId xmlns:a16="http://schemas.microsoft.com/office/drawing/2014/main" id="{FBAC8506-F39F-ED29-EE36-C03FDAE377D1}"/>
                      </a:ext>
                    </a:extLst>
                  </p:cNvPr>
                  <p:cNvGrpSpPr/>
                  <p:nvPr/>
                </p:nvGrpSpPr>
                <p:grpSpPr>
                  <a:xfrm>
                    <a:off x="4617259" y="29815216"/>
                    <a:ext cx="2409490" cy="3089869"/>
                    <a:chOff x="4617259" y="29815216"/>
                    <a:chExt cx="2409490" cy="3089869"/>
                  </a:xfrm>
                </p:grpSpPr>
                <p:grpSp>
                  <p:nvGrpSpPr>
                    <p:cNvPr id="95" name="Group 94">
                      <a:extLst>
                        <a:ext uri="{FF2B5EF4-FFF2-40B4-BE49-F238E27FC236}">
                          <a16:creationId xmlns:a16="http://schemas.microsoft.com/office/drawing/2014/main" id="{420C2F26-1BCB-C473-630C-D8422F6D8C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17259" y="29815216"/>
                      <a:ext cx="2214529" cy="1157180"/>
                      <a:chOff x="4617259" y="29815216"/>
                      <a:chExt cx="2214529" cy="1157180"/>
                    </a:xfrm>
                  </p:grpSpPr>
                  <p:sp>
                    <p:nvSpPr>
                      <p:cNvPr id="129" name="TextBox 128">
                        <a:extLst>
                          <a:ext uri="{FF2B5EF4-FFF2-40B4-BE49-F238E27FC236}">
                            <a16:creationId xmlns:a16="http://schemas.microsoft.com/office/drawing/2014/main" id="{62C636B3-41D5-13FC-F201-46E35CC41EF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39937" y="30198116"/>
                        <a:ext cx="1518373" cy="77428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Random </a:t>
                        </a:r>
                      </a:p>
                      <a:p>
                        <a:pPr algn="ctr"/>
                        <a:r>
                          <a: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motion</a:t>
                        </a:r>
                      </a:p>
                    </p:txBody>
                  </p:sp>
                  <p:sp>
                    <p:nvSpPr>
                      <p:cNvPr id="188" name="TextBox 187">
                        <a:extLst>
                          <a:ext uri="{FF2B5EF4-FFF2-40B4-BE49-F238E27FC236}">
                            <a16:creationId xmlns:a16="http://schemas.microsoft.com/office/drawing/2014/main" id="{03EAB683-D140-0DD7-CDFB-6460CA097BA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17259" y="29815216"/>
                        <a:ext cx="221452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Slow speed</a:t>
                        </a:r>
                      </a:p>
                    </p:txBody>
                  </p:sp>
                </p:grpSp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2A464427-442B-2A94-05B5-6DD851E5F9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44442" y="30934126"/>
                      <a:ext cx="1982307" cy="1970959"/>
                      <a:chOff x="4889165" y="30993714"/>
                      <a:chExt cx="1982307" cy="1970959"/>
                    </a:xfrm>
                  </p:grpSpPr>
                  <p:pic>
                    <p:nvPicPr>
                      <p:cNvPr id="76" name="Picture 75" descr="Background pattern&#10;&#10;Description automatically generated">
                        <a:extLst>
                          <a:ext uri="{FF2B5EF4-FFF2-40B4-BE49-F238E27FC236}">
                            <a16:creationId xmlns:a16="http://schemas.microsoft.com/office/drawing/2014/main" id="{F580BB0D-8185-1ECF-3ABB-3D90061A61E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889165" y="30993714"/>
                        <a:ext cx="1687667" cy="165599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7" name="Picture 546" descr="Background pattern&#10;&#10;Description automatically generated">
                        <a:extLst>
                          <a:ext uri="{FF2B5EF4-FFF2-40B4-BE49-F238E27FC236}">
                            <a16:creationId xmlns:a16="http://schemas.microsoft.com/office/drawing/2014/main" id="{F28449E5-8951-811A-C589-C143481F448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950125" y="31074994"/>
                        <a:ext cx="1687667" cy="165599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8" name="Picture 547" descr="Background pattern&#10;&#10;Description automatically generated">
                        <a:extLst>
                          <a:ext uri="{FF2B5EF4-FFF2-40B4-BE49-F238E27FC236}">
                            <a16:creationId xmlns:a16="http://schemas.microsoft.com/office/drawing/2014/main" id="{D0897500-45FC-CDCF-E172-D72193FF3B3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031405" y="31156274"/>
                        <a:ext cx="1687667" cy="165599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9" name="Picture 548" descr="Background pattern&#10;&#10;Description automatically generated">
                        <a:extLst>
                          <a:ext uri="{FF2B5EF4-FFF2-40B4-BE49-F238E27FC236}">
                            <a16:creationId xmlns:a16="http://schemas.microsoft.com/office/drawing/2014/main" id="{3ACF1702-B7AA-5CBF-891E-DA56866ABDB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102525" y="31227394"/>
                        <a:ext cx="1687667" cy="165599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50" name="Picture 549" descr="Background pattern&#10;&#10;Description automatically generated">
                        <a:extLst>
                          <a:ext uri="{FF2B5EF4-FFF2-40B4-BE49-F238E27FC236}">
                            <a16:creationId xmlns:a16="http://schemas.microsoft.com/office/drawing/2014/main" id="{5B7E986E-D866-B7E7-98C1-FDE41F873E9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183805" y="31308674"/>
                        <a:ext cx="1687667" cy="1655999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7" name="Group 116">
                    <a:extLst>
                      <a:ext uri="{FF2B5EF4-FFF2-40B4-BE49-F238E27FC236}">
                        <a16:creationId xmlns:a16="http://schemas.microsoft.com/office/drawing/2014/main" id="{1D0FA5A3-86CF-CDAE-17BE-439BC7176022}"/>
                      </a:ext>
                    </a:extLst>
                  </p:cNvPr>
                  <p:cNvGrpSpPr/>
                  <p:nvPr/>
                </p:nvGrpSpPr>
                <p:grpSpPr>
                  <a:xfrm>
                    <a:off x="6534138" y="29815216"/>
                    <a:ext cx="2773453" cy="3082828"/>
                    <a:chOff x="6534138" y="29815216"/>
                    <a:chExt cx="2773453" cy="3082828"/>
                  </a:xfrm>
                </p:grpSpPr>
                <p:grpSp>
                  <p:nvGrpSpPr>
                    <p:cNvPr id="96" name="Group 95">
                      <a:extLst>
                        <a:ext uri="{FF2B5EF4-FFF2-40B4-BE49-F238E27FC236}">
                          <a16:creationId xmlns:a16="http://schemas.microsoft.com/office/drawing/2014/main" id="{183EE21B-5C0A-8797-6885-5D015CD3336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34138" y="29815216"/>
                      <a:ext cx="2773453" cy="1146978"/>
                      <a:chOff x="6534138" y="29815216"/>
                      <a:chExt cx="2773453" cy="1146978"/>
                    </a:xfrm>
                  </p:grpSpPr>
                  <p:sp>
                    <p:nvSpPr>
                      <p:cNvPr id="142" name="TextBox 141">
                        <a:extLst>
                          <a:ext uri="{FF2B5EF4-FFF2-40B4-BE49-F238E27FC236}">
                            <a16:creationId xmlns:a16="http://schemas.microsoft.com/office/drawing/2014/main" id="{CFF9C5A7-5FAA-9114-25EA-3E02ED944F2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34138" y="30192753"/>
                        <a:ext cx="2773453" cy="7694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 Near threshold coherence</a:t>
                        </a:r>
                      </a:p>
                    </p:txBody>
                  </p:sp>
                  <p:sp>
                    <p:nvSpPr>
                      <p:cNvPr id="179" name="TextBox 178">
                        <a:extLst>
                          <a:ext uri="{FF2B5EF4-FFF2-40B4-BE49-F238E27FC236}">
                            <a16:creationId xmlns:a16="http://schemas.microsoft.com/office/drawing/2014/main" id="{89CEB3F1-90F3-06AC-1BFC-6313105F6A4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010474" y="29815216"/>
                        <a:ext cx="221452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Medium speed</a:t>
                        </a:r>
                      </a:p>
                    </p:txBody>
                  </p:sp>
                </p:grpSp>
                <p:grpSp>
                  <p:nvGrpSpPr>
                    <p:cNvPr id="83" name="Group 82">
                      <a:extLst>
                        <a:ext uri="{FF2B5EF4-FFF2-40B4-BE49-F238E27FC236}">
                          <a16:creationId xmlns:a16="http://schemas.microsoft.com/office/drawing/2014/main" id="{C76F84D8-B872-7AAD-CF1A-C636F4EB03F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0714" y="30915792"/>
                      <a:ext cx="1952783" cy="1982252"/>
                      <a:chOff x="7142146" y="30989398"/>
                      <a:chExt cx="1952783" cy="1982252"/>
                    </a:xfrm>
                  </p:grpSpPr>
                  <p:pic>
                    <p:nvPicPr>
                      <p:cNvPr id="81" name="Picture 80">
                        <a:extLst>
                          <a:ext uri="{FF2B5EF4-FFF2-40B4-BE49-F238E27FC236}">
                            <a16:creationId xmlns:a16="http://schemas.microsoft.com/office/drawing/2014/main" id="{372158CB-883C-A576-DC30-AF67BA450EE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142146" y="30989398"/>
                        <a:ext cx="1678463" cy="164697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51" name="Picture 550">
                        <a:extLst>
                          <a:ext uri="{FF2B5EF4-FFF2-40B4-BE49-F238E27FC236}">
                            <a16:creationId xmlns:a16="http://schemas.microsoft.com/office/drawing/2014/main" id="{818603B0-29A6-1731-C2C4-8048F3A9143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192946" y="31070678"/>
                        <a:ext cx="1678463" cy="164697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52" name="Picture 551">
                        <a:extLst>
                          <a:ext uri="{FF2B5EF4-FFF2-40B4-BE49-F238E27FC236}">
                            <a16:creationId xmlns:a16="http://schemas.microsoft.com/office/drawing/2014/main" id="{21EA0195-8D17-CEE2-44DF-32E30082017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253906" y="31151958"/>
                        <a:ext cx="1678463" cy="164697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53" name="Picture 552">
                        <a:extLst>
                          <a:ext uri="{FF2B5EF4-FFF2-40B4-BE49-F238E27FC236}">
                            <a16:creationId xmlns:a16="http://schemas.microsoft.com/office/drawing/2014/main" id="{A7920BE6-2126-0BE3-3BF1-1B3F955809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314866" y="31233238"/>
                        <a:ext cx="1678463" cy="164697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54" name="Picture 553">
                        <a:extLst>
                          <a:ext uri="{FF2B5EF4-FFF2-40B4-BE49-F238E27FC236}">
                            <a16:creationId xmlns:a16="http://schemas.microsoft.com/office/drawing/2014/main" id="{02B48F51-3063-AAF4-DF15-DFDE88695BB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416466" y="31324678"/>
                        <a:ext cx="1678463" cy="1646972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84D141C5-E727-B63E-A2CD-5E4B458A69FE}"/>
                      </a:ext>
                    </a:extLst>
                  </p:cNvPr>
                  <p:cNvGrpSpPr/>
                  <p:nvPr/>
                </p:nvGrpSpPr>
                <p:grpSpPr>
                  <a:xfrm>
                    <a:off x="13171352" y="29815216"/>
                    <a:ext cx="2231324" cy="3029456"/>
                    <a:chOff x="13171352" y="29815216"/>
                    <a:chExt cx="2231324" cy="3029456"/>
                  </a:xfrm>
                </p:grpSpPr>
                <p:grpSp>
                  <p:nvGrpSpPr>
                    <p:cNvPr id="99" name="Group 98">
                      <a:extLst>
                        <a:ext uri="{FF2B5EF4-FFF2-40B4-BE49-F238E27FC236}">
                          <a16:creationId xmlns:a16="http://schemas.microsoft.com/office/drawing/2014/main" id="{BD73DC03-0402-3FB3-7CC4-5675EB1FBC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171352" y="29815216"/>
                      <a:ext cx="2214529" cy="1112374"/>
                      <a:chOff x="13171352" y="29815216"/>
                      <a:chExt cx="2214529" cy="1112374"/>
                    </a:xfrm>
                  </p:grpSpPr>
                  <p:sp>
                    <p:nvSpPr>
                      <p:cNvPr id="143" name="TextBox 142">
                        <a:extLst>
                          <a:ext uri="{FF2B5EF4-FFF2-40B4-BE49-F238E27FC236}">
                            <a16:creationId xmlns:a16="http://schemas.microsoft.com/office/drawing/2014/main" id="{A7A21E4E-EBB1-10E2-3E22-E716A5A60E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493672" y="30153310"/>
                        <a:ext cx="1518373" cy="77428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Random </a:t>
                        </a:r>
                      </a:p>
                      <a:p>
                        <a:pPr algn="ctr"/>
                        <a:r>
                          <a: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motion</a:t>
                        </a:r>
                      </a:p>
                    </p:txBody>
                  </p:sp>
                  <p:sp>
                    <p:nvSpPr>
                      <p:cNvPr id="180" name="TextBox 179">
                        <a:extLst>
                          <a:ext uri="{FF2B5EF4-FFF2-40B4-BE49-F238E27FC236}">
                            <a16:creationId xmlns:a16="http://schemas.microsoft.com/office/drawing/2014/main" id="{67E7F6E6-41D4-B0DF-5AB1-702050FC34C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171352" y="29815216"/>
                        <a:ext cx="221452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Medium speed</a:t>
                        </a:r>
                      </a:p>
                    </p:txBody>
                  </p:sp>
                </p:grpSp>
                <p:grpSp>
                  <p:nvGrpSpPr>
                    <p:cNvPr id="100" name="Group 99">
                      <a:extLst>
                        <a:ext uri="{FF2B5EF4-FFF2-40B4-BE49-F238E27FC236}">
                          <a16:creationId xmlns:a16="http://schemas.microsoft.com/office/drawing/2014/main" id="{D08B509B-4283-4653-65A8-1B074047EE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420369" y="30873713"/>
                      <a:ext cx="1982307" cy="1970959"/>
                      <a:chOff x="13420369" y="30873713"/>
                      <a:chExt cx="1982307" cy="1970959"/>
                    </a:xfrm>
                  </p:grpSpPr>
                  <p:pic>
                    <p:nvPicPr>
                      <p:cNvPr id="556" name="Picture 555" descr="Background pattern&#10;&#10;Description automatically generated">
                        <a:extLst>
                          <a:ext uri="{FF2B5EF4-FFF2-40B4-BE49-F238E27FC236}">
                            <a16:creationId xmlns:a16="http://schemas.microsoft.com/office/drawing/2014/main" id="{C5D81CCA-C85F-3D92-6A3C-395E1A8DE25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3420369" y="30873713"/>
                        <a:ext cx="1687667" cy="165599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57" name="Picture 556" descr="Background pattern&#10;&#10;Description automatically generated">
                        <a:extLst>
                          <a:ext uri="{FF2B5EF4-FFF2-40B4-BE49-F238E27FC236}">
                            <a16:creationId xmlns:a16="http://schemas.microsoft.com/office/drawing/2014/main" id="{3B623A87-282C-A095-A812-DA63F354D15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3481329" y="30954993"/>
                        <a:ext cx="1687667" cy="165599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58" name="Picture 557" descr="Background pattern&#10;&#10;Description automatically generated">
                        <a:extLst>
                          <a:ext uri="{FF2B5EF4-FFF2-40B4-BE49-F238E27FC236}">
                            <a16:creationId xmlns:a16="http://schemas.microsoft.com/office/drawing/2014/main" id="{644C43FD-FCC3-2CC6-6E7A-5A7BCACD43C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3562609" y="31036273"/>
                        <a:ext cx="1687667" cy="165599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59" name="Picture 558" descr="Background pattern&#10;&#10;Description automatically generated">
                        <a:extLst>
                          <a:ext uri="{FF2B5EF4-FFF2-40B4-BE49-F238E27FC236}">
                            <a16:creationId xmlns:a16="http://schemas.microsoft.com/office/drawing/2014/main" id="{FE81CB33-6BD0-9537-C426-94072E5CB14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3633729" y="31107393"/>
                        <a:ext cx="1687667" cy="165599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60" name="Picture 559" descr="Background pattern&#10;&#10;Description automatically generated">
                        <a:extLst>
                          <a:ext uri="{FF2B5EF4-FFF2-40B4-BE49-F238E27FC236}">
                            <a16:creationId xmlns:a16="http://schemas.microsoft.com/office/drawing/2014/main" id="{BDFE9FB6-F4C6-0400-F789-7551EDCF7C6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3715009" y="31188673"/>
                        <a:ext cx="1687667" cy="1655999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34EE80F8-97F7-D71E-D665-288F3D1F630C}"/>
                      </a:ext>
                    </a:extLst>
                  </p:cNvPr>
                  <p:cNvGrpSpPr/>
                  <p:nvPr/>
                </p:nvGrpSpPr>
                <p:grpSpPr>
                  <a:xfrm>
                    <a:off x="9053904" y="29815216"/>
                    <a:ext cx="2214529" cy="3096383"/>
                    <a:chOff x="9053904" y="29815216"/>
                    <a:chExt cx="2214529" cy="3096383"/>
                  </a:xfrm>
                </p:grpSpPr>
                <p:grpSp>
                  <p:nvGrpSpPr>
                    <p:cNvPr id="97" name="Group 96">
                      <a:extLst>
                        <a:ext uri="{FF2B5EF4-FFF2-40B4-BE49-F238E27FC236}">
                          <a16:creationId xmlns:a16="http://schemas.microsoft.com/office/drawing/2014/main" id="{A6D07C17-8243-9C1B-A26D-ED5F37CA431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53904" y="29815216"/>
                      <a:ext cx="2214529" cy="1124218"/>
                      <a:chOff x="9053904" y="29815216"/>
                      <a:chExt cx="2214529" cy="1124218"/>
                    </a:xfrm>
                  </p:grpSpPr>
                  <p:sp>
                    <p:nvSpPr>
                      <p:cNvPr id="181" name="TextBox 180">
                        <a:extLst>
                          <a:ext uri="{FF2B5EF4-FFF2-40B4-BE49-F238E27FC236}">
                            <a16:creationId xmlns:a16="http://schemas.microsoft.com/office/drawing/2014/main" id="{C4775CE0-E004-659A-58FC-23057A5E1FF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053904" y="29815216"/>
                        <a:ext cx="2214529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Slow speed</a:t>
                        </a:r>
                      </a:p>
                    </p:txBody>
                  </p:sp>
                  <p:sp>
                    <p:nvSpPr>
                      <p:cNvPr id="561" name="TextBox 560">
                        <a:extLst>
                          <a:ext uri="{FF2B5EF4-FFF2-40B4-BE49-F238E27FC236}">
                            <a16:creationId xmlns:a16="http://schemas.microsoft.com/office/drawing/2014/main" id="{DBA6A15B-8D61-37A6-FD3D-E796D523089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053904" y="30169993"/>
                        <a:ext cx="2214529" cy="7694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 Near threshold</a:t>
                        </a:r>
                      </a:p>
                      <a:p>
                        <a:pPr algn="ctr"/>
                        <a:r>
                          <a: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coherence </a:t>
                        </a:r>
                      </a:p>
                    </p:txBody>
                  </p:sp>
                </p:grpSp>
                <p:grpSp>
                  <p:nvGrpSpPr>
                    <p:cNvPr id="86" name="Group 85">
                      <a:extLst>
                        <a:ext uri="{FF2B5EF4-FFF2-40B4-BE49-F238E27FC236}">
                          <a16:creationId xmlns:a16="http://schemas.microsoft.com/office/drawing/2014/main" id="{01C39766-9A04-573E-2F3A-183EC2081C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81428" y="30902340"/>
                      <a:ext cx="1950275" cy="2009259"/>
                      <a:chOff x="9108898" y="31021197"/>
                      <a:chExt cx="1950275" cy="2009259"/>
                    </a:xfrm>
                  </p:grpSpPr>
                  <p:pic>
                    <p:nvPicPr>
                      <p:cNvPr id="85" name="Picture 84" descr="A picture containing graphical user interface&#10;&#10;Description automatically generated">
                        <a:extLst>
                          <a:ext uri="{FF2B5EF4-FFF2-40B4-BE49-F238E27FC236}">
                            <a16:creationId xmlns:a16="http://schemas.microsoft.com/office/drawing/2014/main" id="{0E7E268D-3576-47E3-9DD3-B053CF74ED9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108898" y="31021197"/>
                        <a:ext cx="1713212" cy="167906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62" name="Picture 561" descr="A picture containing graphical user interface&#10;&#10;Description automatically generated">
                        <a:extLst>
                          <a:ext uri="{FF2B5EF4-FFF2-40B4-BE49-F238E27FC236}">
                            <a16:creationId xmlns:a16="http://schemas.microsoft.com/office/drawing/2014/main" id="{4791FDE3-84BE-DE7B-244F-50C0F2409A9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159694" y="31097394"/>
                        <a:ext cx="1713212" cy="167906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63" name="Picture 562" descr="A picture containing graphical user interface&#10;&#10;Description automatically generated">
                        <a:extLst>
                          <a:ext uri="{FF2B5EF4-FFF2-40B4-BE49-F238E27FC236}">
                            <a16:creationId xmlns:a16="http://schemas.microsoft.com/office/drawing/2014/main" id="{D6186F25-DA45-3A8F-A1FF-13DE85E1611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218962" y="31182059"/>
                        <a:ext cx="1713212" cy="167906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64" name="Picture 563" descr="A picture containing graphical user interface&#10;&#10;Description automatically generated">
                        <a:extLst>
                          <a:ext uri="{FF2B5EF4-FFF2-40B4-BE49-F238E27FC236}">
                            <a16:creationId xmlns:a16="http://schemas.microsoft.com/office/drawing/2014/main" id="{380CEFCB-23B0-E462-C599-7C7200EEF3F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278230" y="31266731"/>
                        <a:ext cx="1713212" cy="167906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65" name="Picture 564" descr="A picture containing graphical user interface&#10;&#10;Description automatically generated">
                        <a:extLst>
                          <a:ext uri="{FF2B5EF4-FFF2-40B4-BE49-F238E27FC236}">
                            <a16:creationId xmlns:a16="http://schemas.microsoft.com/office/drawing/2014/main" id="{83C95178-3E52-CB7C-B1D2-AB373C8AA14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345961" y="31351394"/>
                        <a:ext cx="1713212" cy="1679062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B701FEF6-C8CC-E560-5683-DE1B5BB70199}"/>
                      </a:ext>
                    </a:extLst>
                  </p:cNvPr>
                  <p:cNvGrpSpPr/>
                  <p:nvPr/>
                </p:nvGrpSpPr>
                <p:grpSpPr>
                  <a:xfrm>
                    <a:off x="679877" y="29962466"/>
                    <a:ext cx="2284629" cy="2991409"/>
                    <a:chOff x="679877" y="29962466"/>
                    <a:chExt cx="2284629" cy="2991409"/>
                  </a:xfrm>
                </p:grpSpPr>
                <p:sp>
                  <p:nvSpPr>
                    <p:cNvPr id="157" name="TextBox 156">
                      <a:extLst>
                        <a:ext uri="{FF2B5EF4-FFF2-40B4-BE49-F238E27FC236}">
                          <a16:creationId xmlns:a16="http://schemas.microsoft.com/office/drawing/2014/main" id="{7BB1FDE2-9FBE-F068-9CAA-1A0D87EA5A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77" y="29962466"/>
                      <a:ext cx="2251488" cy="77428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Stationary </a:t>
                      </a:r>
                    </a:p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dots</a:t>
                      </a:r>
                    </a:p>
                  </p:txBody>
                </p:sp>
                <p:grpSp>
                  <p:nvGrpSpPr>
                    <p:cNvPr id="91" name="Group 90">
                      <a:extLst>
                        <a:ext uri="{FF2B5EF4-FFF2-40B4-BE49-F238E27FC236}">
                          <a16:creationId xmlns:a16="http://schemas.microsoft.com/office/drawing/2014/main" id="{5C81086E-542A-5BF2-038A-ABC712439F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7610" y="30933045"/>
                      <a:ext cx="2026896" cy="2020830"/>
                      <a:chOff x="937610" y="30933045"/>
                      <a:chExt cx="2026896" cy="2020830"/>
                    </a:xfrm>
                  </p:grpSpPr>
                  <p:grpSp>
                    <p:nvGrpSpPr>
                      <p:cNvPr id="90" name="Group 89">
                        <a:extLst>
                          <a:ext uri="{FF2B5EF4-FFF2-40B4-BE49-F238E27FC236}">
                            <a16:creationId xmlns:a16="http://schemas.microsoft.com/office/drawing/2014/main" id="{5BCD4D57-417E-104F-197C-D15845D7F46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7610" y="30933045"/>
                        <a:ext cx="1969125" cy="1978554"/>
                        <a:chOff x="937611" y="30933045"/>
                        <a:chExt cx="1860000" cy="1875064"/>
                      </a:xfrm>
                    </p:grpSpPr>
                    <p:pic>
                      <p:nvPicPr>
                        <p:cNvPr id="89" name="Picture 88" descr="Background pattern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C64B7773-D5E9-DABC-26A4-32449CB0922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937611" y="30933045"/>
                          <a:ext cx="1657080" cy="162753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66" name="Picture 565" descr="Background pattern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50988F4E-415E-171F-4F18-5D675DBD395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1007756" y="31029781"/>
                          <a:ext cx="1657080" cy="162753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67" name="Picture 566" descr="Background pattern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449E7752-80F9-29AF-57FA-2878A32B1F8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1092211" y="31102513"/>
                          <a:ext cx="1657080" cy="162753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68" name="Picture 567" descr="Background pattern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50CE2DF3-E95C-92D5-5AAA-A4296F44922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1140531" y="31180572"/>
                          <a:ext cx="1657080" cy="1627537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569" name="Picture 568" descr="Background pattern&#10;&#10;Description automatically generated">
                        <a:extLst>
                          <a:ext uri="{FF2B5EF4-FFF2-40B4-BE49-F238E27FC236}">
                            <a16:creationId xmlns:a16="http://schemas.microsoft.com/office/drawing/2014/main" id="{E3C723E7-53BD-1788-1225-12F26ABD18A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245285" y="31265305"/>
                        <a:ext cx="1719221" cy="1688570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2E96489-E7A6-BC42-A36B-D6E81AC47C81}"/>
              </a:ext>
            </a:extLst>
          </p:cNvPr>
          <p:cNvSpPr txBox="1"/>
          <p:nvPr/>
        </p:nvSpPr>
        <p:spPr>
          <a:xfrm>
            <a:off x="14656138" y="36449823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x6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4C1426-8904-1B43-BDA9-237E1A9BF0BB}"/>
              </a:ext>
            </a:extLst>
          </p:cNvPr>
          <p:cNvSpPr txBox="1"/>
          <p:nvPr/>
        </p:nvSpPr>
        <p:spPr>
          <a:xfrm>
            <a:off x="2898803" y="44425481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14.4 s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A4780F96-0555-2645-9F38-498A01040C1C}"/>
              </a:ext>
            </a:extLst>
          </p:cNvPr>
          <p:cNvSpPr txBox="1"/>
          <p:nvPr/>
        </p:nvSpPr>
        <p:spPr>
          <a:xfrm>
            <a:off x="11022405" y="44425481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14.4 s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13AE2B67-C500-3640-9E35-B71DA0D57E47}"/>
              </a:ext>
            </a:extLst>
          </p:cNvPr>
          <p:cNvSpPr txBox="1"/>
          <p:nvPr/>
        </p:nvSpPr>
        <p:spPr>
          <a:xfrm>
            <a:off x="14656138" y="42733816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x5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B81EFFE-CFD7-DD6C-9DCA-3BD5613E0E25}"/>
              </a:ext>
            </a:extLst>
          </p:cNvPr>
          <p:cNvGrpSpPr/>
          <p:nvPr/>
        </p:nvGrpSpPr>
        <p:grpSpPr>
          <a:xfrm>
            <a:off x="18989999" y="18086990"/>
            <a:ext cx="1388640" cy="323165"/>
            <a:chOff x="19015399" y="18175890"/>
            <a:chExt cx="1388640" cy="323165"/>
          </a:xfrm>
        </p:grpSpPr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2922548-B0CF-ABBA-EBD1-EB98DB4E4134}"/>
                </a:ext>
              </a:extLst>
            </p:cNvPr>
            <p:cNvSpPr txBox="1"/>
            <p:nvPr/>
          </p:nvSpPr>
          <p:spPr>
            <a:xfrm>
              <a:off x="19015399" y="18175890"/>
              <a:ext cx="7790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38D44B40-F826-0323-68EA-5DD29F600A40}"/>
                </a:ext>
              </a:extLst>
            </p:cNvPr>
            <p:cNvSpPr txBox="1"/>
            <p:nvPr/>
          </p:nvSpPr>
          <p:spPr>
            <a:xfrm>
              <a:off x="19624999" y="18175890"/>
              <a:ext cx="7790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97EB8AB-7788-1DE8-4F38-EE85DBB84DD1}"/>
              </a:ext>
            </a:extLst>
          </p:cNvPr>
          <p:cNvGrpSpPr/>
          <p:nvPr/>
        </p:nvGrpSpPr>
        <p:grpSpPr>
          <a:xfrm>
            <a:off x="23930299" y="18061590"/>
            <a:ext cx="1388640" cy="323165"/>
            <a:chOff x="19015399" y="18175890"/>
            <a:chExt cx="1388640" cy="323165"/>
          </a:xfrm>
        </p:grpSpPr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0DB0B1-EE37-0DC0-AA92-2E8D4D1FF3C4}"/>
                </a:ext>
              </a:extLst>
            </p:cNvPr>
            <p:cNvSpPr txBox="1"/>
            <p:nvPr/>
          </p:nvSpPr>
          <p:spPr>
            <a:xfrm>
              <a:off x="19015399" y="18175890"/>
              <a:ext cx="7790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</a:t>
              </a: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9CC152-D707-9902-CA90-76357152054F}"/>
                </a:ext>
              </a:extLst>
            </p:cNvPr>
            <p:cNvSpPr txBox="1"/>
            <p:nvPr/>
          </p:nvSpPr>
          <p:spPr>
            <a:xfrm>
              <a:off x="19624999" y="18175890"/>
              <a:ext cx="7790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D62335B-4E84-BCF5-0876-43D30490B45C}"/>
              </a:ext>
            </a:extLst>
          </p:cNvPr>
          <p:cNvGrpSpPr/>
          <p:nvPr/>
        </p:nvGrpSpPr>
        <p:grpSpPr>
          <a:xfrm>
            <a:off x="27082511" y="21703861"/>
            <a:ext cx="1504097" cy="2532872"/>
            <a:chOff x="27117335" y="18543550"/>
            <a:chExt cx="694566" cy="2090329"/>
          </a:xfrm>
        </p:grpSpPr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4C572C1-6F10-9225-A8ED-98B645DF8D92}"/>
                </a:ext>
              </a:extLst>
            </p:cNvPr>
            <p:cNvSpPr txBox="1"/>
            <p:nvPr/>
          </p:nvSpPr>
          <p:spPr>
            <a:xfrm>
              <a:off x="27128701" y="18543550"/>
              <a:ext cx="6832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1.96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36445B0F-8630-4CD1-268D-214D3C3ABBC6}"/>
                </a:ext>
              </a:extLst>
            </p:cNvPr>
            <p:cNvSpPr txBox="1"/>
            <p:nvPr/>
          </p:nvSpPr>
          <p:spPr>
            <a:xfrm>
              <a:off x="27117335" y="20202992"/>
              <a:ext cx="6832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3.68</a:t>
              </a:r>
            </a:p>
          </p:txBody>
        </p:sp>
      </p:grpSp>
      <p:pic>
        <p:nvPicPr>
          <p:cNvPr id="237" name="Picture 236">
            <a:extLst>
              <a:ext uri="{FF2B5EF4-FFF2-40B4-BE49-F238E27FC236}">
                <a16:creationId xmlns:a16="http://schemas.microsoft.com/office/drawing/2014/main" id="{82E84181-5699-22DB-40BB-F2AAE5AD461B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" t="3490" r="2783" b="1360"/>
          <a:stretch/>
        </p:blipFill>
        <p:spPr bwMode="auto">
          <a:xfrm>
            <a:off x="17215169" y="27072351"/>
            <a:ext cx="9900000" cy="759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Picture 237">
            <a:extLst>
              <a:ext uri="{FF2B5EF4-FFF2-40B4-BE49-F238E27FC236}">
                <a16:creationId xmlns:a16="http://schemas.microsoft.com/office/drawing/2014/main" id="{8FED7196-6ACA-8813-6E63-79B277077758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" t="2749" b="1048"/>
          <a:stretch/>
        </p:blipFill>
        <p:spPr bwMode="auto">
          <a:xfrm>
            <a:off x="17286366" y="35146743"/>
            <a:ext cx="9720000" cy="712908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TextBox 238">
            <a:extLst>
              <a:ext uri="{FF2B5EF4-FFF2-40B4-BE49-F238E27FC236}">
                <a16:creationId xmlns:a16="http://schemas.microsoft.com/office/drawing/2014/main" id="{F8100628-8104-0C82-20E6-9AAF97E49E5A}"/>
              </a:ext>
            </a:extLst>
          </p:cNvPr>
          <p:cNvSpPr txBox="1"/>
          <p:nvPr/>
        </p:nvSpPr>
        <p:spPr>
          <a:xfrm>
            <a:off x="25555154" y="27702296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 .009</a:t>
            </a:r>
            <a:endParaRPr lang="en-US" sz="2000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1A62A1D9-060C-C268-D22D-93CB11BED657}"/>
              </a:ext>
            </a:extLst>
          </p:cNvPr>
          <p:cNvSpPr txBox="1"/>
          <p:nvPr/>
        </p:nvSpPr>
        <p:spPr>
          <a:xfrm>
            <a:off x="26132190" y="29753293"/>
            <a:ext cx="1175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 .049</a:t>
            </a:r>
            <a:endParaRPr lang="en-US" sz="2000" dirty="0"/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ED822E54-8C2F-13C6-677C-1488B6C13A9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t="4324" r="3319" b="1920"/>
          <a:stretch/>
        </p:blipFill>
        <p:spPr bwMode="auto">
          <a:xfrm>
            <a:off x="8235448" y="20330592"/>
            <a:ext cx="7281436" cy="5891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2849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20283</TotalTime>
  <Words>1107</Words>
  <Application>Microsoft Macintosh PowerPoint</Application>
  <PresentationFormat>Custom</PresentationFormat>
  <Paragraphs>165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Arial Narrow</vt:lpstr>
      <vt:lpstr>Calibri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Kim Meier</dc:creator>
  <cp:keywords/>
  <dc:description/>
  <cp:lastModifiedBy>kesewah@student.ubc.ca</cp:lastModifiedBy>
  <cp:revision>339</cp:revision>
  <dcterms:created xsi:type="dcterms:W3CDTF">2016-04-20T18:43:15Z</dcterms:created>
  <dcterms:modified xsi:type="dcterms:W3CDTF">2022-11-01T17:04:10Z</dcterms:modified>
  <cp:category/>
</cp:coreProperties>
</file>